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256" r:id="rId5"/>
    <p:sldId id="257" r:id="rId6"/>
    <p:sldId id="263" r:id="rId7"/>
    <p:sldId id="1660" r:id="rId8"/>
    <p:sldId id="259" r:id="rId9"/>
    <p:sldId id="567" r:id="rId10"/>
    <p:sldId id="1118" r:id="rId11"/>
    <p:sldId id="3378" r:id="rId12"/>
    <p:sldId id="258" r:id="rId13"/>
    <p:sldId id="556" r:id="rId14"/>
    <p:sldId id="3377" r:id="rId15"/>
    <p:sldId id="566" r:id="rId16"/>
    <p:sldId id="262" r:id="rId17"/>
    <p:sldId id="558" r:id="rId18"/>
    <p:sldId id="3379" r:id="rId19"/>
    <p:sldId id="563" r:id="rId20"/>
    <p:sldId id="3363" r:id="rId21"/>
    <p:sldId id="3361" r:id="rId22"/>
    <p:sldId id="3380" r:id="rId23"/>
    <p:sldId id="3376" r:id="rId24"/>
    <p:sldId id="1614" r:id="rId25"/>
    <p:sldId id="3346" r:id="rId26"/>
    <p:sldId id="559" r:id="rId27"/>
    <p:sldId id="3375" r:id="rId28"/>
    <p:sldId id="26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25C255-27CB-4551-86EA-2FB2B7C2B11E}" v="12" dt="2019-10-08T18:29:33.527"/>
    <p1510:client id="{C1F85754-C731-4180-92C1-9A49AD0E7367}" v="13" dt="2019-10-08T16:03:10.6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5" autoAdjust="0"/>
    <p:restoredTop sz="77844" autoAdjust="0"/>
  </p:normalViewPr>
  <p:slideViewPr>
    <p:cSldViewPr snapToGrid="0">
      <p:cViewPr varScale="1">
        <p:scale>
          <a:sx n="128" d="100"/>
          <a:sy n="128" d="100"/>
        </p:scale>
        <p:origin x="6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ck Woody" userId="4205aafe-f083-4d36-8b19-c9188dd9e34d" providerId="ADAL" clId="{D717A471-25C4-49D3-B7DA-803A716B2C52}"/>
    <pc:docChg chg="custSel addSld delSld modSld">
      <pc:chgData name="Buck Woody" userId="4205aafe-f083-4d36-8b19-c9188dd9e34d" providerId="ADAL" clId="{D717A471-25C4-49D3-B7DA-803A716B2C52}" dt="2019-05-20T17:56:15.664" v="468" actId="20577"/>
      <pc:docMkLst>
        <pc:docMk/>
      </pc:docMkLst>
      <pc:sldChg chg="addSp delSp modSp modAnim">
        <pc:chgData name="Buck Woody" userId="4205aafe-f083-4d36-8b19-c9188dd9e34d" providerId="ADAL" clId="{D717A471-25C4-49D3-B7DA-803A716B2C52}" dt="2019-05-20T17:49:54.760" v="137" actId="1076"/>
        <pc:sldMkLst>
          <pc:docMk/>
          <pc:sldMk cId="2367277242" sldId="263"/>
        </pc:sldMkLst>
        <pc:spChg chg="mod">
          <ac:chgData name="Buck Woody" userId="4205aafe-f083-4d36-8b19-c9188dd9e34d" providerId="ADAL" clId="{D717A471-25C4-49D3-B7DA-803A716B2C52}" dt="2019-05-20T17:44:42.169" v="13" actId="20577"/>
          <ac:spMkLst>
            <pc:docMk/>
            <pc:sldMk cId="2367277242" sldId="263"/>
            <ac:spMk id="2" creationId="{56DD8B63-69CD-4552-AA3F-AD09D18D9227}"/>
          </ac:spMkLst>
        </pc:spChg>
        <pc:spChg chg="del">
          <ac:chgData name="Buck Woody" userId="4205aafe-f083-4d36-8b19-c9188dd9e34d" providerId="ADAL" clId="{D717A471-25C4-49D3-B7DA-803A716B2C52}" dt="2019-05-20T17:44:31.036" v="0" actId="478"/>
          <ac:spMkLst>
            <pc:docMk/>
            <pc:sldMk cId="2367277242" sldId="263"/>
            <ac:spMk id="3" creationId="{2302683B-B1F1-4392-97DD-680F38D0CC10}"/>
          </ac:spMkLst>
        </pc:spChg>
        <pc:spChg chg="add del mod">
          <ac:chgData name="Buck Woody" userId="4205aafe-f083-4d36-8b19-c9188dd9e34d" providerId="ADAL" clId="{D717A471-25C4-49D3-B7DA-803A716B2C52}" dt="2019-05-20T17:44:45.912" v="14" actId="478"/>
          <ac:spMkLst>
            <pc:docMk/>
            <pc:sldMk cId="2367277242" sldId="263"/>
            <ac:spMk id="4" creationId="{D5401FE5-9A0E-4B72-BFAD-65CA85EFF421}"/>
          </ac:spMkLst>
        </pc:spChg>
        <pc:spChg chg="add mod">
          <ac:chgData name="Buck Woody" userId="4205aafe-f083-4d36-8b19-c9188dd9e34d" providerId="ADAL" clId="{D717A471-25C4-49D3-B7DA-803A716B2C52}" dt="2019-05-20T17:49:03.663" v="54" actId="1076"/>
          <ac:spMkLst>
            <pc:docMk/>
            <pc:sldMk cId="2367277242" sldId="263"/>
            <ac:spMk id="5" creationId="{DCD7D781-7476-446B-AD8E-41C1B40D1838}"/>
          </ac:spMkLst>
        </pc:spChg>
        <pc:spChg chg="add mod">
          <ac:chgData name="Buck Woody" userId="4205aafe-f083-4d36-8b19-c9188dd9e34d" providerId="ADAL" clId="{D717A471-25C4-49D3-B7DA-803A716B2C52}" dt="2019-05-20T17:49:06.100" v="55" actId="1076"/>
          <ac:spMkLst>
            <pc:docMk/>
            <pc:sldMk cId="2367277242" sldId="263"/>
            <ac:spMk id="6" creationId="{EC7282D2-8CB2-49A4-A08B-83708650575A}"/>
          </ac:spMkLst>
        </pc:spChg>
        <pc:spChg chg="add mod">
          <ac:chgData name="Buck Woody" userId="4205aafe-f083-4d36-8b19-c9188dd9e34d" providerId="ADAL" clId="{D717A471-25C4-49D3-B7DA-803A716B2C52}" dt="2019-05-20T17:49:54.760" v="137" actId="1076"/>
          <ac:spMkLst>
            <pc:docMk/>
            <pc:sldMk cId="2367277242" sldId="263"/>
            <ac:spMk id="9" creationId="{58FDA9D8-411D-4E15-8080-C10896EF4E93}"/>
          </ac:spMkLst>
        </pc:spChg>
        <pc:picChg chg="add mod">
          <ac:chgData name="Buck Woody" userId="4205aafe-f083-4d36-8b19-c9188dd9e34d" providerId="ADAL" clId="{D717A471-25C4-49D3-B7DA-803A716B2C52}" dt="2019-05-20T17:49:09.190" v="56" actId="1076"/>
          <ac:picMkLst>
            <pc:docMk/>
            <pc:sldMk cId="2367277242" sldId="263"/>
            <ac:picMk id="7" creationId="{1D100704-6929-43F0-A404-146E62AD437F}"/>
          </ac:picMkLst>
        </pc:picChg>
        <pc:picChg chg="add mod">
          <ac:chgData name="Buck Woody" userId="4205aafe-f083-4d36-8b19-c9188dd9e34d" providerId="ADAL" clId="{D717A471-25C4-49D3-B7DA-803A716B2C52}" dt="2019-05-20T17:49:13.923" v="57" actId="1076"/>
          <ac:picMkLst>
            <pc:docMk/>
            <pc:sldMk cId="2367277242" sldId="263"/>
            <ac:picMk id="8" creationId="{67EA6777-E902-46BA-A6A4-960983E02A97}"/>
          </ac:picMkLst>
        </pc:picChg>
      </pc:sldChg>
      <pc:sldChg chg="addSp delSp modSp modAnim">
        <pc:chgData name="Buck Woody" userId="4205aafe-f083-4d36-8b19-c9188dd9e34d" providerId="ADAL" clId="{D717A471-25C4-49D3-B7DA-803A716B2C52}" dt="2019-05-20T17:48:33.574" v="53" actId="1076"/>
        <pc:sldMkLst>
          <pc:docMk/>
          <pc:sldMk cId="2195982631" sldId="556"/>
        </pc:sldMkLst>
        <pc:spChg chg="mod">
          <ac:chgData name="Buck Woody" userId="4205aafe-f083-4d36-8b19-c9188dd9e34d" providerId="ADAL" clId="{D717A471-25C4-49D3-B7DA-803A716B2C52}" dt="2019-05-20T17:48:10.498" v="49" actId="404"/>
          <ac:spMkLst>
            <pc:docMk/>
            <pc:sldMk cId="2195982631" sldId="556"/>
            <ac:spMk id="2" creationId="{56DD8B63-69CD-4552-AA3F-AD09D18D9227}"/>
          </ac:spMkLst>
        </pc:spChg>
        <pc:spChg chg="del">
          <ac:chgData name="Buck Woody" userId="4205aafe-f083-4d36-8b19-c9188dd9e34d" providerId="ADAL" clId="{D717A471-25C4-49D3-B7DA-803A716B2C52}" dt="2019-05-20T17:47:30.306" v="17" actId="478"/>
          <ac:spMkLst>
            <pc:docMk/>
            <pc:sldMk cId="2195982631" sldId="556"/>
            <ac:spMk id="3" creationId="{2302683B-B1F1-4392-97DD-680F38D0CC10}"/>
          </ac:spMkLst>
        </pc:spChg>
        <pc:grpChg chg="add mod">
          <ac:chgData name="Buck Woody" userId="4205aafe-f083-4d36-8b19-c9188dd9e34d" providerId="ADAL" clId="{D717A471-25C4-49D3-B7DA-803A716B2C52}" dt="2019-05-20T17:48:30.132" v="52" actId="1076"/>
          <ac:grpSpMkLst>
            <pc:docMk/>
            <pc:sldMk cId="2195982631" sldId="556"/>
            <ac:grpSpMk id="4" creationId="{8A78B0FF-DCC5-407F-88E0-E4DB9714D62F}"/>
          </ac:grpSpMkLst>
        </pc:grpChg>
        <pc:grpChg chg="add mod">
          <ac:chgData name="Buck Woody" userId="4205aafe-f083-4d36-8b19-c9188dd9e34d" providerId="ADAL" clId="{D717A471-25C4-49D3-B7DA-803A716B2C52}" dt="2019-05-20T17:48:33.574" v="53" actId="1076"/>
          <ac:grpSpMkLst>
            <pc:docMk/>
            <pc:sldMk cId="2195982631" sldId="556"/>
            <ac:grpSpMk id="7" creationId="{0E6BAFBD-ECC5-4DC3-B63E-E1E6398A1939}"/>
          </ac:grpSpMkLst>
        </pc:grpChg>
        <pc:grpChg chg="add mod">
          <ac:chgData name="Buck Woody" userId="4205aafe-f083-4d36-8b19-c9188dd9e34d" providerId="ADAL" clId="{D717A471-25C4-49D3-B7DA-803A716B2C52}" dt="2019-05-20T17:48:25.198" v="51" actId="1076"/>
          <ac:grpSpMkLst>
            <pc:docMk/>
            <pc:sldMk cId="2195982631" sldId="556"/>
            <ac:grpSpMk id="15" creationId="{1D3BD637-B40D-45F1-8BA3-5A29036312DC}"/>
          </ac:grpSpMkLst>
        </pc:grpChg>
        <pc:grpChg chg="add mod">
          <ac:chgData name="Buck Woody" userId="4205aafe-f083-4d36-8b19-c9188dd9e34d" providerId="ADAL" clId="{D717A471-25C4-49D3-B7DA-803A716B2C52}" dt="2019-05-20T17:47:37.164" v="19" actId="1076"/>
          <ac:grpSpMkLst>
            <pc:docMk/>
            <pc:sldMk cId="2195982631" sldId="556"/>
            <ac:grpSpMk id="20" creationId="{F52F26AD-7F04-491E-A688-1937DF98765A}"/>
          </ac:grpSpMkLst>
        </pc:grpChg>
        <pc:grpChg chg="add mod">
          <ac:chgData name="Buck Woody" userId="4205aafe-f083-4d36-8b19-c9188dd9e34d" providerId="ADAL" clId="{D717A471-25C4-49D3-B7DA-803A716B2C52}" dt="2019-05-20T17:48:20.911" v="50" actId="1076"/>
          <ac:grpSpMkLst>
            <pc:docMk/>
            <pc:sldMk cId="2195982631" sldId="556"/>
            <ac:grpSpMk id="23" creationId="{BC76BCC4-5657-409A-BAF3-1908EB837606}"/>
          </ac:grpSpMkLst>
        </pc:grpChg>
      </pc:sldChg>
    </pc:docChg>
  </pc:docChgLst>
  <pc:docChgLst>
    <pc:chgData name="Buck Woody" userId="4205aafe-f083-4d36-8b19-c9188dd9e34d" providerId="ADAL" clId="{C1F85754-C731-4180-92C1-9A49AD0E7367}"/>
    <pc:docChg chg="addSld modSld sldOrd">
      <pc:chgData name="Buck Woody" userId="4205aafe-f083-4d36-8b19-c9188dd9e34d" providerId="ADAL" clId="{C1F85754-C731-4180-92C1-9A49AD0E7367}" dt="2019-10-08T16:03:10.980" v="91" actId="20577"/>
      <pc:docMkLst>
        <pc:docMk/>
      </pc:docMkLst>
      <pc:sldChg chg="modNotesTx">
        <pc:chgData name="Buck Woody" userId="4205aafe-f083-4d36-8b19-c9188dd9e34d" providerId="ADAL" clId="{C1F85754-C731-4180-92C1-9A49AD0E7367}" dt="2019-10-08T15:28:15.097" v="79" actId="20577"/>
        <pc:sldMkLst>
          <pc:docMk/>
          <pc:sldMk cId="578865038" sldId="1118"/>
        </pc:sldMkLst>
      </pc:sldChg>
      <pc:sldChg chg="modNotesTx">
        <pc:chgData name="Buck Woody" userId="4205aafe-f083-4d36-8b19-c9188dd9e34d" providerId="ADAL" clId="{C1F85754-C731-4180-92C1-9A49AD0E7367}" dt="2019-10-08T16:03:10.980" v="91" actId="20577"/>
        <pc:sldMkLst>
          <pc:docMk/>
          <pc:sldMk cId="3724539093" sldId="3363"/>
        </pc:sldMkLst>
      </pc:sldChg>
      <pc:sldChg chg="addSp modSp add">
        <pc:chgData name="Buck Woody" userId="4205aafe-f083-4d36-8b19-c9188dd9e34d" providerId="ADAL" clId="{C1F85754-C731-4180-92C1-9A49AD0E7367}" dt="2019-10-08T15:34:25.011" v="80" actId="6549"/>
        <pc:sldMkLst>
          <pc:docMk/>
          <pc:sldMk cId="502585077" sldId="3378"/>
        </pc:sldMkLst>
        <pc:spChg chg="mod">
          <ac:chgData name="Buck Woody" userId="4205aafe-f083-4d36-8b19-c9188dd9e34d" providerId="ADAL" clId="{C1F85754-C731-4180-92C1-9A49AD0E7367}" dt="2019-10-08T15:34:25.011" v="80" actId="6549"/>
          <ac:spMkLst>
            <pc:docMk/>
            <pc:sldMk cId="502585077" sldId="3378"/>
            <ac:spMk id="2" creationId="{0908B219-FD80-4535-B527-DB307F4CC7FA}"/>
          </ac:spMkLst>
        </pc:spChg>
        <pc:spChg chg="add mod">
          <ac:chgData name="Buck Woody" userId="4205aafe-f083-4d36-8b19-c9188dd9e34d" providerId="ADAL" clId="{C1F85754-C731-4180-92C1-9A49AD0E7367}" dt="2019-10-08T15:25:24.818" v="76" actId="1076"/>
          <ac:spMkLst>
            <pc:docMk/>
            <pc:sldMk cId="502585077" sldId="3378"/>
            <ac:spMk id="3" creationId="{477E7722-CE0E-4A80-9AD0-877F72BC846E}"/>
          </ac:spMkLst>
        </pc:spChg>
      </pc:sldChg>
      <pc:sldChg chg="modSp">
        <pc:chgData name="Buck Woody" userId="4205aafe-f083-4d36-8b19-c9188dd9e34d" providerId="ADAL" clId="{C1F85754-C731-4180-92C1-9A49AD0E7367}" dt="2019-10-08T15:35:13.903" v="85" actId="1076"/>
        <pc:sldMkLst>
          <pc:docMk/>
          <pc:sldMk cId="3707998648" sldId="3379"/>
        </pc:sldMkLst>
        <pc:spChg chg="mod">
          <ac:chgData name="Buck Woody" userId="4205aafe-f083-4d36-8b19-c9188dd9e34d" providerId="ADAL" clId="{C1F85754-C731-4180-92C1-9A49AD0E7367}" dt="2019-10-08T15:35:13.903" v="85" actId="1076"/>
          <ac:spMkLst>
            <pc:docMk/>
            <pc:sldMk cId="3707998648" sldId="3379"/>
            <ac:spMk id="3" creationId="{477E7722-CE0E-4A80-9AD0-877F72BC846E}"/>
          </ac:spMkLst>
        </pc:spChg>
      </pc:sldChg>
      <pc:sldChg chg="modSp add ord">
        <pc:chgData name="Buck Woody" userId="4205aafe-f083-4d36-8b19-c9188dd9e34d" providerId="ADAL" clId="{C1F85754-C731-4180-92C1-9A49AD0E7367}" dt="2019-10-08T15:37:14.898" v="89" actId="1076"/>
        <pc:sldMkLst>
          <pc:docMk/>
          <pc:sldMk cId="3984547022" sldId="3380"/>
        </pc:sldMkLst>
        <pc:spChg chg="mod">
          <ac:chgData name="Buck Woody" userId="4205aafe-f083-4d36-8b19-c9188dd9e34d" providerId="ADAL" clId="{C1F85754-C731-4180-92C1-9A49AD0E7367}" dt="2019-10-08T15:37:14.898" v="89" actId="1076"/>
          <ac:spMkLst>
            <pc:docMk/>
            <pc:sldMk cId="3984547022" sldId="3380"/>
            <ac:spMk id="3" creationId="{477E7722-CE0E-4A80-9AD0-877F72BC846E}"/>
          </ac:spMkLst>
        </pc:spChg>
      </pc:sldChg>
    </pc:docChg>
  </pc:docChgLst>
  <pc:docChgLst>
    <pc:chgData name="Buck Woody" userId="4205aafe-f083-4d36-8b19-c9188dd9e34d" providerId="ADAL" clId="{9425C255-27CB-4551-86EA-2FB2B7C2B11E}"/>
    <pc:docChg chg="custSel modSld sldOrd">
      <pc:chgData name="Buck Woody" userId="4205aafe-f083-4d36-8b19-c9188dd9e34d" providerId="ADAL" clId="{9425C255-27CB-4551-86EA-2FB2B7C2B11E}" dt="2019-10-08T18:30:32.940" v="34" actId="14100"/>
      <pc:docMkLst>
        <pc:docMk/>
      </pc:docMkLst>
      <pc:sldChg chg="addSp delSp modSp modAnim modNotes modNotesTx">
        <pc:chgData name="Buck Woody" userId="4205aafe-f083-4d36-8b19-c9188dd9e34d" providerId="ADAL" clId="{9425C255-27CB-4551-86EA-2FB2B7C2B11E}" dt="2019-10-08T18:30:32.940" v="34" actId="14100"/>
        <pc:sldMkLst>
          <pc:docMk/>
          <pc:sldMk cId="4273327073" sldId="3361"/>
        </pc:sldMkLst>
        <pc:picChg chg="add mod">
          <ac:chgData name="Buck Woody" userId="4205aafe-f083-4d36-8b19-c9188dd9e34d" providerId="ADAL" clId="{9425C255-27CB-4551-86EA-2FB2B7C2B11E}" dt="2019-10-08T18:28:26.609" v="15" actId="1076"/>
          <ac:picMkLst>
            <pc:docMk/>
            <pc:sldMk cId="4273327073" sldId="3361"/>
            <ac:picMk id="5" creationId="{E47EAE1D-FBA9-450D-9161-4FDC4A7F2CEB}"/>
          </ac:picMkLst>
        </pc:picChg>
        <pc:picChg chg="add mod">
          <ac:chgData name="Buck Woody" userId="4205aafe-f083-4d36-8b19-c9188dd9e34d" providerId="ADAL" clId="{9425C255-27CB-4551-86EA-2FB2B7C2B11E}" dt="2019-10-08T18:30:32.940" v="34" actId="14100"/>
          <ac:picMkLst>
            <pc:docMk/>
            <pc:sldMk cId="4273327073" sldId="3361"/>
            <ac:picMk id="7" creationId="{ABA47EA5-7CB1-475C-ABC0-FFE0E975882D}"/>
          </ac:picMkLst>
        </pc:picChg>
        <pc:picChg chg="mod">
          <ac:chgData name="Buck Woody" userId="4205aafe-f083-4d36-8b19-c9188dd9e34d" providerId="ADAL" clId="{9425C255-27CB-4551-86EA-2FB2B7C2B11E}" dt="2019-10-08T18:27:40.182" v="3" actId="1076"/>
          <ac:picMkLst>
            <pc:docMk/>
            <pc:sldMk cId="4273327073" sldId="3361"/>
            <ac:picMk id="1026" creationId="{1818D0ED-8B66-404E-BD80-9BD786EB05E3}"/>
          </ac:picMkLst>
        </pc:picChg>
        <pc:picChg chg="del">
          <ac:chgData name="Buck Woody" userId="4205aafe-f083-4d36-8b19-c9188dd9e34d" providerId="ADAL" clId="{9425C255-27CB-4551-86EA-2FB2B7C2B11E}" dt="2019-10-08T18:27:32.681" v="1" actId="478"/>
          <ac:picMkLst>
            <pc:docMk/>
            <pc:sldMk cId="4273327073" sldId="3361"/>
            <ac:picMk id="1028" creationId="{314D0397-592B-0A48-8945-39428659CE2F}"/>
          </ac:picMkLst>
        </pc:picChg>
        <pc:picChg chg="mod">
          <ac:chgData name="Buck Woody" userId="4205aafe-f083-4d36-8b19-c9188dd9e34d" providerId="ADAL" clId="{9425C255-27CB-4551-86EA-2FB2B7C2B11E}" dt="2019-10-08T18:27:37.548" v="2" actId="1076"/>
          <ac:picMkLst>
            <pc:docMk/>
            <pc:sldMk cId="4273327073" sldId="3361"/>
            <ac:picMk id="1030" creationId="{47AC7DE5-C2CC-A14E-A1CC-7548F7F589D4}"/>
          </ac:picMkLst>
        </pc:picChg>
        <pc:cxnChg chg="mod">
          <ac:chgData name="Buck Woody" userId="4205aafe-f083-4d36-8b19-c9188dd9e34d" providerId="ADAL" clId="{9425C255-27CB-4551-86EA-2FB2B7C2B11E}" dt="2019-10-08T18:27:46.671" v="5" actId="14100"/>
          <ac:cxnSpMkLst>
            <pc:docMk/>
            <pc:sldMk cId="4273327073" sldId="3361"/>
            <ac:cxnSpMk id="9" creationId="{9AF4A526-6955-F54F-B97B-1FA2D7B24CFA}"/>
          </ac:cxnSpMkLst>
        </pc:cxnChg>
      </pc:sldChg>
      <pc:sldChg chg="ord">
        <pc:chgData name="Buck Woody" userId="4205aafe-f083-4d36-8b19-c9188dd9e34d" providerId="ADAL" clId="{9425C255-27CB-4551-86EA-2FB2B7C2B11E}" dt="2019-10-08T18:27:22.246" v="0"/>
        <pc:sldMkLst>
          <pc:docMk/>
          <pc:sldMk cId="3724539093" sldId="3363"/>
        </pc:sldMkLst>
      </pc:sldChg>
    </pc:docChg>
  </pc:docChgLst>
  <pc:docChgLst>
    <pc:chgData name="Buck Woody" userId="4205aafe-f083-4d36-8b19-c9188dd9e34d" providerId="ADAL" clId="{B81DF028-B917-B449-9919-99DC9169E5EA}"/>
    <pc:docChg chg="undo custSel mod addSld delSld modSld sldOrd">
      <pc:chgData name="Buck Woody" userId="4205aafe-f083-4d36-8b19-c9188dd9e34d" providerId="ADAL" clId="{B81DF028-B917-B449-9919-99DC9169E5EA}" dt="2019-06-06T16:18:28.750" v="1212" actId="20577"/>
      <pc:docMkLst>
        <pc:docMk/>
      </pc:docMkLst>
      <pc:sldChg chg="ord">
        <pc:chgData name="Buck Woody" userId="4205aafe-f083-4d36-8b19-c9188dd9e34d" providerId="ADAL" clId="{B81DF028-B917-B449-9919-99DC9169E5EA}" dt="2019-06-04T19:03:43.992" v="891"/>
        <pc:sldMkLst>
          <pc:docMk/>
          <pc:sldMk cId="2291622433" sldId="259"/>
        </pc:sldMkLst>
      </pc:sldChg>
      <pc:sldChg chg="addSp delSp modSp">
        <pc:chgData name="Buck Woody" userId="4205aafe-f083-4d36-8b19-c9188dd9e34d" providerId="ADAL" clId="{B81DF028-B917-B449-9919-99DC9169E5EA}" dt="2019-05-29T10:56:27.381" v="890" actId="404"/>
        <pc:sldMkLst>
          <pc:docMk/>
          <pc:sldMk cId="2815439024" sldId="262"/>
        </pc:sldMkLst>
        <pc:spChg chg="mod">
          <ac:chgData name="Buck Woody" userId="4205aafe-f083-4d36-8b19-c9188dd9e34d" providerId="ADAL" clId="{B81DF028-B917-B449-9919-99DC9169E5EA}" dt="2019-05-29T10:36:11.024" v="414" actId="1036"/>
          <ac:spMkLst>
            <pc:docMk/>
            <pc:sldMk cId="2815439024" sldId="262"/>
            <ac:spMk id="2" creationId="{CCD83327-FF63-4236-89D6-20A4669464EB}"/>
          </ac:spMkLst>
        </pc:spChg>
        <pc:spChg chg="del mod">
          <ac:chgData name="Buck Woody" userId="4205aafe-f083-4d36-8b19-c9188dd9e34d" providerId="ADAL" clId="{B81DF028-B917-B449-9919-99DC9169E5EA}" dt="2019-05-29T10:35:59.927" v="407" actId="478"/>
          <ac:spMkLst>
            <pc:docMk/>
            <pc:sldMk cId="2815439024" sldId="262"/>
            <ac:spMk id="3" creationId="{1A7FB601-550D-40E2-BF40-A52A83FDDCEC}"/>
          </ac:spMkLst>
        </pc:spChg>
        <pc:graphicFrameChg chg="add mod modGraphic">
          <ac:chgData name="Buck Woody" userId="4205aafe-f083-4d36-8b19-c9188dd9e34d" providerId="ADAL" clId="{B81DF028-B917-B449-9919-99DC9169E5EA}" dt="2019-05-29T10:56:27.381" v="890" actId="404"/>
          <ac:graphicFrameMkLst>
            <pc:docMk/>
            <pc:sldMk cId="2815439024" sldId="262"/>
            <ac:graphicFrameMk id="4" creationId="{D5C67720-3A14-B846-B22C-8DF78AEA674F}"/>
          </ac:graphicFrameMkLst>
        </pc:graphicFrameChg>
      </pc:sldChg>
      <pc:sldChg chg="addSp delSp modSp mod setBg">
        <pc:chgData name="Buck Woody" userId="4205aafe-f083-4d36-8b19-c9188dd9e34d" providerId="ADAL" clId="{B81DF028-B917-B449-9919-99DC9169E5EA}" dt="2019-05-29T10:34:05.889" v="381" actId="208"/>
        <pc:sldMkLst>
          <pc:docMk/>
          <pc:sldMk cId="2147705122" sldId="558"/>
        </pc:sldMkLst>
        <pc:spChg chg="mod">
          <ac:chgData name="Buck Woody" userId="4205aafe-f083-4d36-8b19-c9188dd9e34d" providerId="ADAL" clId="{B81DF028-B917-B449-9919-99DC9169E5EA}" dt="2019-05-29T10:33:33.320" v="380" actId="26606"/>
          <ac:spMkLst>
            <pc:docMk/>
            <pc:sldMk cId="2147705122" sldId="558"/>
            <ac:spMk id="2" creationId="{CCD83327-FF63-4236-89D6-20A4669464EB}"/>
          </ac:spMkLst>
        </pc:spChg>
        <pc:spChg chg="del mod">
          <ac:chgData name="Buck Woody" userId="4205aafe-f083-4d36-8b19-c9188dd9e34d" providerId="ADAL" clId="{B81DF028-B917-B449-9919-99DC9169E5EA}" dt="2019-05-29T10:32:06.553" v="369" actId="478"/>
          <ac:spMkLst>
            <pc:docMk/>
            <pc:sldMk cId="2147705122" sldId="558"/>
            <ac:spMk id="3" creationId="{1A7FB601-550D-40E2-BF40-A52A83FDDCEC}"/>
          </ac:spMkLst>
        </pc:spChg>
        <pc:spChg chg="add del mod">
          <ac:chgData name="Buck Woody" userId="4205aafe-f083-4d36-8b19-c9188dd9e34d" providerId="ADAL" clId="{B81DF028-B917-B449-9919-99DC9169E5EA}" dt="2019-05-29T10:32:10.314" v="370" actId="478"/>
          <ac:spMkLst>
            <pc:docMk/>
            <pc:sldMk cId="2147705122" sldId="558"/>
            <ac:spMk id="5" creationId="{7FD5FF1F-523A-964E-A883-478E40198C1B}"/>
          </ac:spMkLst>
        </pc:spChg>
        <pc:spChg chg="add del">
          <ac:chgData name="Buck Woody" userId="4205aafe-f083-4d36-8b19-c9188dd9e34d" providerId="ADAL" clId="{B81DF028-B917-B449-9919-99DC9169E5EA}" dt="2019-05-29T10:33:33.320" v="380" actId="26606"/>
          <ac:spMkLst>
            <pc:docMk/>
            <pc:sldMk cId="2147705122" sldId="558"/>
            <ac:spMk id="11" creationId="{16C5FA50-8D52-4617-AF91-5C7B1C8352F1}"/>
          </ac:spMkLst>
        </pc:spChg>
        <pc:spChg chg="add del">
          <ac:chgData name="Buck Woody" userId="4205aafe-f083-4d36-8b19-c9188dd9e34d" providerId="ADAL" clId="{B81DF028-B917-B449-9919-99DC9169E5EA}" dt="2019-05-29T10:33:33.320" v="380" actId="26606"/>
          <ac:spMkLst>
            <pc:docMk/>
            <pc:sldMk cId="2147705122" sldId="558"/>
            <ac:spMk id="13" creationId="{E223798C-12AD-4B0C-A50C-D676347D67CF}"/>
          </ac:spMkLst>
        </pc:spChg>
        <pc:picChg chg="add mod">
          <ac:chgData name="Buck Woody" userId="4205aafe-f083-4d36-8b19-c9188dd9e34d" providerId="ADAL" clId="{B81DF028-B917-B449-9919-99DC9169E5EA}" dt="2019-05-29T10:34:05.889" v="381" actId="208"/>
          <ac:picMkLst>
            <pc:docMk/>
            <pc:sldMk cId="2147705122" sldId="558"/>
            <ac:picMk id="6" creationId="{3505E3C5-9379-1A4F-88DA-EF6F74F761B3}"/>
          </ac:picMkLst>
        </pc:picChg>
      </pc:sldChg>
      <pc:sldChg chg="addSp modSp add">
        <pc:chgData name="Buck Woody" userId="4205aafe-f083-4d36-8b19-c9188dd9e34d" providerId="ADAL" clId="{B81DF028-B917-B449-9919-99DC9169E5EA}" dt="2019-06-04T21:04:50.498" v="1199" actId="20577"/>
        <pc:sldMkLst>
          <pc:docMk/>
          <pc:sldMk cId="554975687" sldId="567"/>
        </pc:sldMkLst>
        <pc:spChg chg="mod">
          <ac:chgData name="Buck Woody" userId="4205aafe-f083-4d36-8b19-c9188dd9e34d" providerId="ADAL" clId="{B81DF028-B917-B449-9919-99DC9169E5EA}" dt="2019-06-04T21:04:50.498" v="1199" actId="20577"/>
          <ac:spMkLst>
            <pc:docMk/>
            <pc:sldMk cId="554975687" sldId="567"/>
            <ac:spMk id="2" creationId="{56DD8B63-69CD-4552-AA3F-AD09D18D9227}"/>
          </ac:spMkLst>
        </pc:spChg>
        <pc:spChg chg="add mod">
          <ac:chgData name="Buck Woody" userId="4205aafe-f083-4d36-8b19-c9188dd9e34d" providerId="ADAL" clId="{B81DF028-B917-B449-9919-99DC9169E5EA}" dt="2019-06-04T19:20:46.489" v="1025" actId="1076"/>
          <ac:spMkLst>
            <pc:docMk/>
            <pc:sldMk cId="554975687" sldId="567"/>
            <ac:spMk id="3" creationId="{C443CFBD-EBFC-894C-918E-FEC7D443A2E1}"/>
          </ac:spMkLst>
        </pc:spChg>
        <pc:spChg chg="add mod">
          <ac:chgData name="Buck Woody" userId="4205aafe-f083-4d36-8b19-c9188dd9e34d" providerId="ADAL" clId="{B81DF028-B917-B449-9919-99DC9169E5EA}" dt="2019-06-04T19:20:43.713" v="1024" actId="1076"/>
          <ac:spMkLst>
            <pc:docMk/>
            <pc:sldMk cId="554975687" sldId="567"/>
            <ac:spMk id="4" creationId="{9BCFC6E2-5B18-804F-8182-F230AFA6C18F}"/>
          </ac:spMkLst>
        </pc:spChg>
        <pc:spChg chg="add mod">
          <ac:chgData name="Buck Woody" userId="4205aafe-f083-4d36-8b19-c9188dd9e34d" providerId="ADAL" clId="{B81DF028-B917-B449-9919-99DC9169E5EA}" dt="2019-06-04T19:20:01.852" v="1009" actId="108"/>
          <ac:spMkLst>
            <pc:docMk/>
            <pc:sldMk cId="554975687" sldId="567"/>
            <ac:spMk id="5" creationId="{996F3BCA-16CF-5649-B86B-6C0495FD04F0}"/>
          </ac:spMkLst>
        </pc:spChg>
        <pc:spChg chg="add mod">
          <ac:chgData name="Buck Woody" userId="4205aafe-f083-4d36-8b19-c9188dd9e34d" providerId="ADAL" clId="{B81DF028-B917-B449-9919-99DC9169E5EA}" dt="2019-06-04T19:19:55.409" v="1008" actId="1076"/>
          <ac:spMkLst>
            <pc:docMk/>
            <pc:sldMk cId="554975687" sldId="567"/>
            <ac:spMk id="8" creationId="{BE57FDBA-CB18-0843-A63E-4A62FEE23E2D}"/>
          </ac:spMkLst>
        </pc:spChg>
        <pc:spChg chg="add mod">
          <ac:chgData name="Buck Woody" userId="4205aafe-f083-4d36-8b19-c9188dd9e34d" providerId="ADAL" clId="{B81DF028-B917-B449-9919-99DC9169E5EA}" dt="2019-06-04T19:20:37.251" v="1023" actId="20577"/>
          <ac:spMkLst>
            <pc:docMk/>
            <pc:sldMk cId="554975687" sldId="567"/>
            <ac:spMk id="11" creationId="{1E460EDA-CFC1-F747-95C7-CF7651E7BF62}"/>
          </ac:spMkLst>
        </pc:spChg>
        <pc:spChg chg="add mod">
          <ac:chgData name="Buck Woody" userId="4205aafe-f083-4d36-8b19-c9188dd9e34d" providerId="ADAL" clId="{B81DF028-B917-B449-9919-99DC9169E5EA}" dt="2019-06-04T20:01:48.771" v="1072" actId="1076"/>
          <ac:spMkLst>
            <pc:docMk/>
            <pc:sldMk cId="554975687" sldId="567"/>
            <ac:spMk id="12" creationId="{3689787D-1280-0D41-B451-1A4FE30A34ED}"/>
          </ac:spMkLst>
        </pc:spChg>
        <pc:spChg chg="add mod">
          <ac:chgData name="Buck Woody" userId="4205aafe-f083-4d36-8b19-c9188dd9e34d" providerId="ADAL" clId="{B81DF028-B917-B449-9919-99DC9169E5EA}" dt="2019-06-04T20:01:42.691" v="1071" actId="1076"/>
          <ac:spMkLst>
            <pc:docMk/>
            <pc:sldMk cId="554975687" sldId="567"/>
            <ac:spMk id="13" creationId="{C2AFD477-0090-9B45-8B62-EB8B8A04366C}"/>
          </ac:spMkLst>
        </pc:spChg>
        <pc:spChg chg="add mod">
          <ac:chgData name="Buck Woody" userId="4205aafe-f083-4d36-8b19-c9188dd9e34d" providerId="ADAL" clId="{B81DF028-B917-B449-9919-99DC9169E5EA}" dt="2019-06-04T20:01:39.643" v="1070" actId="1076"/>
          <ac:spMkLst>
            <pc:docMk/>
            <pc:sldMk cId="554975687" sldId="567"/>
            <ac:spMk id="14" creationId="{D44D36C3-E9DD-EF41-9955-8D02FE6720AC}"/>
          </ac:spMkLst>
        </pc:spChg>
        <pc:spChg chg="add mod">
          <ac:chgData name="Buck Woody" userId="4205aafe-f083-4d36-8b19-c9188dd9e34d" providerId="ADAL" clId="{B81DF028-B917-B449-9919-99DC9169E5EA}" dt="2019-06-04T20:02:15.180" v="1087" actId="20577"/>
          <ac:spMkLst>
            <pc:docMk/>
            <pc:sldMk cId="554975687" sldId="567"/>
            <ac:spMk id="15" creationId="{D542C61B-3130-4646-AA6C-C2A02FF31819}"/>
          </ac:spMkLst>
        </pc:spChg>
        <pc:spChg chg="add mod">
          <ac:chgData name="Buck Woody" userId="4205aafe-f083-4d36-8b19-c9188dd9e34d" providerId="ADAL" clId="{B81DF028-B917-B449-9919-99DC9169E5EA}" dt="2019-06-04T20:03:17.159" v="1128" actId="1076"/>
          <ac:spMkLst>
            <pc:docMk/>
            <pc:sldMk cId="554975687" sldId="567"/>
            <ac:spMk id="16" creationId="{5C27EC58-193D-EA49-930B-D2B409219A4A}"/>
          </ac:spMkLst>
        </pc:spChg>
        <pc:spChg chg="add mod">
          <ac:chgData name="Buck Woody" userId="4205aafe-f083-4d36-8b19-c9188dd9e34d" providerId="ADAL" clId="{B81DF028-B917-B449-9919-99DC9169E5EA}" dt="2019-06-04T20:50:48.193" v="1191" actId="1076"/>
          <ac:spMkLst>
            <pc:docMk/>
            <pc:sldMk cId="554975687" sldId="567"/>
            <ac:spMk id="17" creationId="{464BB944-ACB6-C24D-80DC-026A1632DCA7}"/>
          </ac:spMkLst>
        </pc:spChg>
        <pc:spChg chg="add mod">
          <ac:chgData name="Buck Woody" userId="4205aafe-f083-4d36-8b19-c9188dd9e34d" providerId="ADAL" clId="{B81DF028-B917-B449-9919-99DC9169E5EA}" dt="2019-06-04T20:48:10.672" v="1170" actId="108"/>
          <ac:spMkLst>
            <pc:docMk/>
            <pc:sldMk cId="554975687" sldId="567"/>
            <ac:spMk id="18" creationId="{E82B6B4C-2D57-B045-BFE1-5D93B0863DA9}"/>
          </ac:spMkLst>
        </pc:spChg>
        <pc:spChg chg="add mod">
          <ac:chgData name="Buck Woody" userId="4205aafe-f083-4d36-8b19-c9188dd9e34d" providerId="ADAL" clId="{B81DF028-B917-B449-9919-99DC9169E5EA}" dt="2019-06-04T20:50:40.737" v="1189" actId="1076"/>
          <ac:spMkLst>
            <pc:docMk/>
            <pc:sldMk cId="554975687" sldId="567"/>
            <ac:spMk id="19" creationId="{6E733F6C-8141-5F41-8664-0EDD6106E6B1}"/>
          </ac:spMkLst>
        </pc:spChg>
        <pc:spChg chg="add mod">
          <ac:chgData name="Buck Woody" userId="4205aafe-f083-4d36-8b19-c9188dd9e34d" providerId="ADAL" clId="{B81DF028-B917-B449-9919-99DC9169E5EA}" dt="2019-06-04T20:50:44.481" v="1190" actId="1076"/>
          <ac:spMkLst>
            <pc:docMk/>
            <pc:sldMk cId="554975687" sldId="567"/>
            <ac:spMk id="20" creationId="{67023C1A-64FA-C949-A5BB-9E6EA4420D78}"/>
          </ac:spMkLst>
        </pc:spChg>
        <pc:cxnChg chg="add mod">
          <ac:chgData name="Buck Woody" userId="4205aafe-f083-4d36-8b19-c9188dd9e34d" providerId="ADAL" clId="{B81DF028-B917-B449-9919-99DC9169E5EA}" dt="2019-06-04T19:20:08.554" v="1010" actId="13822"/>
          <ac:cxnSpMkLst>
            <pc:docMk/>
            <pc:sldMk cId="554975687" sldId="567"/>
            <ac:cxnSpMk id="7" creationId="{005A6509-5A90-7247-BD9A-5F582B729298}"/>
          </ac:cxnSpMkLst>
        </pc:cxnChg>
      </pc:sldChg>
      <pc:sldChg chg="modSp add ord">
        <pc:chgData name="Buck Woody" userId="4205aafe-f083-4d36-8b19-c9188dd9e34d" providerId="ADAL" clId="{B81DF028-B917-B449-9919-99DC9169E5EA}" dt="2019-06-04T19:18:37.881" v="977" actId="1076"/>
        <pc:sldMkLst>
          <pc:docMk/>
          <pc:sldMk cId="578865038" sldId="1118"/>
        </pc:sldMkLst>
        <pc:spChg chg="mod">
          <ac:chgData name="Buck Woody" userId="4205aafe-f083-4d36-8b19-c9188dd9e34d" providerId="ADAL" clId="{B81DF028-B917-B449-9919-99DC9169E5EA}" dt="2019-06-04T19:18:13.782" v="975" actId="207"/>
          <ac:spMkLst>
            <pc:docMk/>
            <pc:sldMk cId="578865038" sldId="1118"/>
            <ac:spMk id="3" creationId="{B40090B6-123B-4731-9878-A4C8A5422947}"/>
          </ac:spMkLst>
        </pc:spChg>
        <pc:spChg chg="mod">
          <ac:chgData name="Buck Woody" userId="4205aafe-f083-4d36-8b19-c9188dd9e34d" providerId="ADAL" clId="{B81DF028-B917-B449-9919-99DC9169E5EA}" dt="2019-06-04T19:18:37.881" v="977" actId="1076"/>
          <ac:spMkLst>
            <pc:docMk/>
            <pc:sldMk cId="578865038" sldId="1118"/>
            <ac:spMk id="50" creationId="{FBC83791-64A1-434E-AFDC-D7582ED83465}"/>
          </ac:spMkLst>
        </pc:spChg>
        <pc:spChg chg="mod">
          <ac:chgData name="Buck Woody" userId="4205aafe-f083-4d36-8b19-c9188dd9e34d" providerId="ADAL" clId="{B81DF028-B917-B449-9919-99DC9169E5EA}" dt="2019-06-04T19:18:37.881" v="977" actId="1076"/>
          <ac:spMkLst>
            <pc:docMk/>
            <pc:sldMk cId="578865038" sldId="1118"/>
            <ac:spMk id="54" creationId="{9AF0E3DB-F4D3-44FD-B852-14C7019CA0EF}"/>
          </ac:spMkLst>
        </pc:spChg>
        <pc:spChg chg="mod">
          <ac:chgData name="Buck Woody" userId="4205aafe-f083-4d36-8b19-c9188dd9e34d" providerId="ADAL" clId="{B81DF028-B917-B449-9919-99DC9169E5EA}" dt="2019-06-04T19:18:37.881" v="977" actId="1076"/>
          <ac:spMkLst>
            <pc:docMk/>
            <pc:sldMk cId="578865038" sldId="1118"/>
            <ac:spMk id="60" creationId="{B59542B6-F237-43C5-B6AF-ACA295F2BC1D}"/>
          </ac:spMkLst>
        </pc:spChg>
        <pc:spChg chg="mod">
          <ac:chgData name="Buck Woody" userId="4205aafe-f083-4d36-8b19-c9188dd9e34d" providerId="ADAL" clId="{B81DF028-B917-B449-9919-99DC9169E5EA}" dt="2019-06-04T19:18:37.881" v="977" actId="1076"/>
          <ac:spMkLst>
            <pc:docMk/>
            <pc:sldMk cId="578865038" sldId="1118"/>
            <ac:spMk id="61" creationId="{450A1391-8F0A-41D2-A737-43FB9C377BD9}"/>
          </ac:spMkLst>
        </pc:spChg>
        <pc:spChg chg="mod">
          <ac:chgData name="Buck Woody" userId="4205aafe-f083-4d36-8b19-c9188dd9e34d" providerId="ADAL" clId="{B81DF028-B917-B449-9919-99DC9169E5EA}" dt="2019-06-04T19:18:37.881" v="977" actId="1076"/>
          <ac:spMkLst>
            <pc:docMk/>
            <pc:sldMk cId="578865038" sldId="1118"/>
            <ac:spMk id="65" creationId="{62A5EC76-7BEA-E54D-8632-AFA3FD934D49}"/>
          </ac:spMkLst>
        </pc:spChg>
        <pc:spChg chg="mod">
          <ac:chgData name="Buck Woody" userId="4205aafe-f083-4d36-8b19-c9188dd9e34d" providerId="ADAL" clId="{B81DF028-B917-B449-9919-99DC9169E5EA}" dt="2019-06-04T19:18:37.881" v="977" actId="1076"/>
          <ac:spMkLst>
            <pc:docMk/>
            <pc:sldMk cId="578865038" sldId="1118"/>
            <ac:spMk id="66" creationId="{A8AEB21D-5BE8-4E92-B18E-F6378338F81A}"/>
          </ac:spMkLst>
        </pc:spChg>
        <pc:spChg chg="mod">
          <ac:chgData name="Buck Woody" userId="4205aafe-f083-4d36-8b19-c9188dd9e34d" providerId="ADAL" clId="{B81DF028-B917-B449-9919-99DC9169E5EA}" dt="2019-06-04T19:18:37.881" v="977" actId="1076"/>
          <ac:spMkLst>
            <pc:docMk/>
            <pc:sldMk cId="578865038" sldId="1118"/>
            <ac:spMk id="67" creationId="{4A151BED-BC15-4A50-BB02-C12666F0661B}"/>
          </ac:spMkLst>
        </pc:spChg>
        <pc:spChg chg="mod">
          <ac:chgData name="Buck Woody" userId="4205aafe-f083-4d36-8b19-c9188dd9e34d" providerId="ADAL" clId="{B81DF028-B917-B449-9919-99DC9169E5EA}" dt="2019-06-04T19:18:37.881" v="977" actId="1076"/>
          <ac:spMkLst>
            <pc:docMk/>
            <pc:sldMk cId="578865038" sldId="1118"/>
            <ac:spMk id="68" creationId="{5B549282-3F4C-4DAD-9BAF-C141EFBEC1C9}"/>
          </ac:spMkLst>
        </pc:spChg>
        <pc:spChg chg="mod">
          <ac:chgData name="Buck Woody" userId="4205aafe-f083-4d36-8b19-c9188dd9e34d" providerId="ADAL" clId="{B81DF028-B917-B449-9919-99DC9169E5EA}" dt="2019-06-04T19:18:37.881" v="977" actId="1076"/>
          <ac:spMkLst>
            <pc:docMk/>
            <pc:sldMk cId="578865038" sldId="1118"/>
            <ac:spMk id="70" creationId="{8191B230-F477-4146-97E2-2D0C5B809D53}"/>
          </ac:spMkLst>
        </pc:spChg>
        <pc:spChg chg="mod">
          <ac:chgData name="Buck Woody" userId="4205aafe-f083-4d36-8b19-c9188dd9e34d" providerId="ADAL" clId="{B81DF028-B917-B449-9919-99DC9169E5EA}" dt="2019-06-04T19:18:37.881" v="977" actId="1076"/>
          <ac:spMkLst>
            <pc:docMk/>
            <pc:sldMk cId="578865038" sldId="1118"/>
            <ac:spMk id="71" creationId="{E547CF2B-A8FE-4D63-8D9E-D13BE1A31CD9}"/>
          </ac:spMkLst>
        </pc:spChg>
        <pc:spChg chg="mod">
          <ac:chgData name="Buck Woody" userId="4205aafe-f083-4d36-8b19-c9188dd9e34d" providerId="ADAL" clId="{B81DF028-B917-B449-9919-99DC9169E5EA}" dt="2019-06-04T19:18:37.881" v="977" actId="1076"/>
          <ac:spMkLst>
            <pc:docMk/>
            <pc:sldMk cId="578865038" sldId="1118"/>
            <ac:spMk id="72" creationId="{1A682EE9-62ED-458D-99B2-F390CB6AEC13}"/>
          </ac:spMkLst>
        </pc:spChg>
        <pc:spChg chg="mod">
          <ac:chgData name="Buck Woody" userId="4205aafe-f083-4d36-8b19-c9188dd9e34d" providerId="ADAL" clId="{B81DF028-B917-B449-9919-99DC9169E5EA}" dt="2019-06-04T19:18:37.881" v="977" actId="1076"/>
          <ac:spMkLst>
            <pc:docMk/>
            <pc:sldMk cId="578865038" sldId="1118"/>
            <ac:spMk id="73" creationId="{470B6926-3E6B-403B-9E0F-89307D0436E5}"/>
          </ac:spMkLst>
        </pc:spChg>
        <pc:spChg chg="mod">
          <ac:chgData name="Buck Woody" userId="4205aafe-f083-4d36-8b19-c9188dd9e34d" providerId="ADAL" clId="{B81DF028-B917-B449-9919-99DC9169E5EA}" dt="2019-06-04T19:18:37.881" v="977" actId="1076"/>
          <ac:spMkLst>
            <pc:docMk/>
            <pc:sldMk cId="578865038" sldId="1118"/>
            <ac:spMk id="74" creationId="{B3E7A367-18A1-4224-B12E-0B5AE1A4F2C7}"/>
          </ac:spMkLst>
        </pc:spChg>
        <pc:spChg chg="mod">
          <ac:chgData name="Buck Woody" userId="4205aafe-f083-4d36-8b19-c9188dd9e34d" providerId="ADAL" clId="{B81DF028-B917-B449-9919-99DC9169E5EA}" dt="2019-06-04T19:18:37.881" v="977" actId="1076"/>
          <ac:spMkLst>
            <pc:docMk/>
            <pc:sldMk cId="578865038" sldId="1118"/>
            <ac:spMk id="75" creationId="{0E063805-C235-4BF1-BF9D-868D1357535D}"/>
          </ac:spMkLst>
        </pc:spChg>
        <pc:spChg chg="mod">
          <ac:chgData name="Buck Woody" userId="4205aafe-f083-4d36-8b19-c9188dd9e34d" providerId="ADAL" clId="{B81DF028-B917-B449-9919-99DC9169E5EA}" dt="2019-06-04T19:18:37.881" v="977" actId="1076"/>
          <ac:spMkLst>
            <pc:docMk/>
            <pc:sldMk cId="578865038" sldId="1118"/>
            <ac:spMk id="76" creationId="{F6A617C5-96A0-4CA2-B1C6-187EBFDC462D}"/>
          </ac:spMkLst>
        </pc:spChg>
        <pc:spChg chg="mod">
          <ac:chgData name="Buck Woody" userId="4205aafe-f083-4d36-8b19-c9188dd9e34d" providerId="ADAL" clId="{B81DF028-B917-B449-9919-99DC9169E5EA}" dt="2019-06-04T19:18:37.881" v="977" actId="1076"/>
          <ac:spMkLst>
            <pc:docMk/>
            <pc:sldMk cId="578865038" sldId="1118"/>
            <ac:spMk id="77" creationId="{344617CB-13B1-4885-B57F-DD0592AE7800}"/>
          </ac:spMkLst>
        </pc:spChg>
        <pc:spChg chg="mod">
          <ac:chgData name="Buck Woody" userId="4205aafe-f083-4d36-8b19-c9188dd9e34d" providerId="ADAL" clId="{B81DF028-B917-B449-9919-99DC9169E5EA}" dt="2019-06-04T19:18:37.881" v="977" actId="1076"/>
          <ac:spMkLst>
            <pc:docMk/>
            <pc:sldMk cId="578865038" sldId="1118"/>
            <ac:spMk id="78" creationId="{24405242-979F-4125-88E1-33A0912CAFC5}"/>
          </ac:spMkLst>
        </pc:spChg>
        <pc:spChg chg="mod">
          <ac:chgData name="Buck Woody" userId="4205aafe-f083-4d36-8b19-c9188dd9e34d" providerId="ADAL" clId="{B81DF028-B917-B449-9919-99DC9169E5EA}" dt="2019-06-04T19:18:37.881" v="977" actId="1076"/>
          <ac:spMkLst>
            <pc:docMk/>
            <pc:sldMk cId="578865038" sldId="1118"/>
            <ac:spMk id="79" creationId="{7BBF8C55-E783-4A9B-92B3-BF2331A84C17}"/>
          </ac:spMkLst>
        </pc:spChg>
        <pc:spChg chg="mod">
          <ac:chgData name="Buck Woody" userId="4205aafe-f083-4d36-8b19-c9188dd9e34d" providerId="ADAL" clId="{B81DF028-B917-B449-9919-99DC9169E5EA}" dt="2019-06-04T19:18:37.881" v="977" actId="1076"/>
          <ac:spMkLst>
            <pc:docMk/>
            <pc:sldMk cId="578865038" sldId="1118"/>
            <ac:spMk id="80" creationId="{144C93B6-DB2D-4276-AA54-086899D89FF4}"/>
          </ac:spMkLst>
        </pc:spChg>
        <pc:spChg chg="mod">
          <ac:chgData name="Buck Woody" userId="4205aafe-f083-4d36-8b19-c9188dd9e34d" providerId="ADAL" clId="{B81DF028-B917-B449-9919-99DC9169E5EA}" dt="2019-06-04T19:18:37.881" v="977" actId="1076"/>
          <ac:spMkLst>
            <pc:docMk/>
            <pc:sldMk cId="578865038" sldId="1118"/>
            <ac:spMk id="81" creationId="{E12450A2-86B7-4F60-82E0-BE194D496CE1}"/>
          </ac:spMkLst>
        </pc:spChg>
        <pc:spChg chg="mod">
          <ac:chgData name="Buck Woody" userId="4205aafe-f083-4d36-8b19-c9188dd9e34d" providerId="ADAL" clId="{B81DF028-B917-B449-9919-99DC9169E5EA}" dt="2019-06-04T19:18:37.881" v="977" actId="1076"/>
          <ac:spMkLst>
            <pc:docMk/>
            <pc:sldMk cId="578865038" sldId="1118"/>
            <ac:spMk id="82" creationId="{C4DEFA7D-B86C-4211-8F4B-238D755B3F82}"/>
          </ac:spMkLst>
        </pc:spChg>
        <pc:spChg chg="mod">
          <ac:chgData name="Buck Woody" userId="4205aafe-f083-4d36-8b19-c9188dd9e34d" providerId="ADAL" clId="{B81DF028-B917-B449-9919-99DC9169E5EA}" dt="2019-06-04T19:18:37.881" v="977" actId="1076"/>
          <ac:spMkLst>
            <pc:docMk/>
            <pc:sldMk cId="578865038" sldId="1118"/>
            <ac:spMk id="83" creationId="{44B1B1AA-D64A-45BF-A0D9-8558B448D6C4}"/>
          </ac:spMkLst>
        </pc:spChg>
        <pc:spChg chg="mod">
          <ac:chgData name="Buck Woody" userId="4205aafe-f083-4d36-8b19-c9188dd9e34d" providerId="ADAL" clId="{B81DF028-B917-B449-9919-99DC9169E5EA}" dt="2019-06-04T19:18:37.881" v="977" actId="1076"/>
          <ac:spMkLst>
            <pc:docMk/>
            <pc:sldMk cId="578865038" sldId="1118"/>
            <ac:spMk id="84" creationId="{A6ECC83B-95EB-462C-9D52-6562B10749D5}"/>
          </ac:spMkLst>
        </pc:spChg>
        <pc:spChg chg="mod">
          <ac:chgData name="Buck Woody" userId="4205aafe-f083-4d36-8b19-c9188dd9e34d" providerId="ADAL" clId="{B81DF028-B917-B449-9919-99DC9169E5EA}" dt="2019-06-04T19:18:37.881" v="977" actId="1076"/>
          <ac:spMkLst>
            <pc:docMk/>
            <pc:sldMk cId="578865038" sldId="1118"/>
            <ac:spMk id="86" creationId="{B7DE40E1-0CC7-489C-B462-48E192AFCCAC}"/>
          </ac:spMkLst>
        </pc:spChg>
        <pc:spChg chg="mod">
          <ac:chgData name="Buck Woody" userId="4205aafe-f083-4d36-8b19-c9188dd9e34d" providerId="ADAL" clId="{B81DF028-B917-B449-9919-99DC9169E5EA}" dt="2019-06-04T19:18:37.881" v="977" actId="1076"/>
          <ac:spMkLst>
            <pc:docMk/>
            <pc:sldMk cId="578865038" sldId="1118"/>
            <ac:spMk id="87" creationId="{4D3797F0-B0A4-461A-90EC-D330A94E988A}"/>
          </ac:spMkLst>
        </pc:spChg>
        <pc:spChg chg="mod">
          <ac:chgData name="Buck Woody" userId="4205aafe-f083-4d36-8b19-c9188dd9e34d" providerId="ADAL" clId="{B81DF028-B917-B449-9919-99DC9169E5EA}" dt="2019-06-04T19:18:37.881" v="977" actId="1076"/>
          <ac:spMkLst>
            <pc:docMk/>
            <pc:sldMk cId="578865038" sldId="1118"/>
            <ac:spMk id="88" creationId="{28EDD47C-4873-469A-8EAA-72CA50BA4780}"/>
          </ac:spMkLst>
        </pc:spChg>
        <pc:spChg chg="mod">
          <ac:chgData name="Buck Woody" userId="4205aafe-f083-4d36-8b19-c9188dd9e34d" providerId="ADAL" clId="{B81DF028-B917-B449-9919-99DC9169E5EA}" dt="2019-06-04T19:18:37.881" v="977" actId="1076"/>
          <ac:spMkLst>
            <pc:docMk/>
            <pc:sldMk cId="578865038" sldId="1118"/>
            <ac:spMk id="90" creationId="{A40BC242-5C2F-4F14-B985-89EB2489BD9F}"/>
          </ac:spMkLst>
        </pc:spChg>
        <pc:spChg chg="mod">
          <ac:chgData name="Buck Woody" userId="4205aafe-f083-4d36-8b19-c9188dd9e34d" providerId="ADAL" clId="{B81DF028-B917-B449-9919-99DC9169E5EA}" dt="2019-06-04T19:18:37.881" v="977" actId="1076"/>
          <ac:spMkLst>
            <pc:docMk/>
            <pc:sldMk cId="578865038" sldId="1118"/>
            <ac:spMk id="91" creationId="{69C8414B-F8CF-436B-872A-7011E4CA4A2E}"/>
          </ac:spMkLst>
        </pc:spChg>
        <pc:spChg chg="mod">
          <ac:chgData name="Buck Woody" userId="4205aafe-f083-4d36-8b19-c9188dd9e34d" providerId="ADAL" clId="{B81DF028-B917-B449-9919-99DC9169E5EA}" dt="2019-06-04T19:18:37.881" v="977" actId="1076"/>
          <ac:spMkLst>
            <pc:docMk/>
            <pc:sldMk cId="578865038" sldId="1118"/>
            <ac:spMk id="92" creationId="{172D5F2F-5593-418C-90F7-C90DB32199D9}"/>
          </ac:spMkLst>
        </pc:spChg>
        <pc:spChg chg="mod">
          <ac:chgData name="Buck Woody" userId="4205aafe-f083-4d36-8b19-c9188dd9e34d" providerId="ADAL" clId="{B81DF028-B917-B449-9919-99DC9169E5EA}" dt="2019-06-04T19:18:37.881" v="977" actId="1076"/>
          <ac:spMkLst>
            <pc:docMk/>
            <pc:sldMk cId="578865038" sldId="1118"/>
            <ac:spMk id="95" creationId="{ED78DDC7-60B1-4C31-ADCB-603FD644FCEA}"/>
          </ac:spMkLst>
        </pc:spChg>
        <pc:spChg chg="mod">
          <ac:chgData name="Buck Woody" userId="4205aafe-f083-4d36-8b19-c9188dd9e34d" providerId="ADAL" clId="{B81DF028-B917-B449-9919-99DC9169E5EA}" dt="2019-06-04T19:18:37.881" v="977" actId="1076"/>
          <ac:spMkLst>
            <pc:docMk/>
            <pc:sldMk cId="578865038" sldId="1118"/>
            <ac:spMk id="96" creationId="{BFE30CE5-24F6-43C0-AFCD-F2E32E72DE0B}"/>
          </ac:spMkLst>
        </pc:spChg>
        <pc:spChg chg="mod">
          <ac:chgData name="Buck Woody" userId="4205aafe-f083-4d36-8b19-c9188dd9e34d" providerId="ADAL" clId="{B81DF028-B917-B449-9919-99DC9169E5EA}" dt="2019-06-04T19:18:37.881" v="977" actId="1076"/>
          <ac:spMkLst>
            <pc:docMk/>
            <pc:sldMk cId="578865038" sldId="1118"/>
            <ac:spMk id="97" creationId="{9DC9C2A2-ADE1-4D42-A7B9-9437BECCF47D}"/>
          </ac:spMkLst>
        </pc:spChg>
        <pc:spChg chg="mod">
          <ac:chgData name="Buck Woody" userId="4205aafe-f083-4d36-8b19-c9188dd9e34d" providerId="ADAL" clId="{B81DF028-B917-B449-9919-99DC9169E5EA}" dt="2019-06-04T19:18:37.881" v="977" actId="1076"/>
          <ac:spMkLst>
            <pc:docMk/>
            <pc:sldMk cId="578865038" sldId="1118"/>
            <ac:spMk id="98" creationId="{0BDD8B15-7FF0-4077-A4B3-5B9DD760B529}"/>
          </ac:spMkLst>
        </pc:spChg>
        <pc:spChg chg="mod">
          <ac:chgData name="Buck Woody" userId="4205aafe-f083-4d36-8b19-c9188dd9e34d" providerId="ADAL" clId="{B81DF028-B917-B449-9919-99DC9169E5EA}" dt="2019-06-04T19:18:37.881" v="977" actId="1076"/>
          <ac:spMkLst>
            <pc:docMk/>
            <pc:sldMk cId="578865038" sldId="1118"/>
            <ac:spMk id="99" creationId="{9C3DC13D-3819-4377-B0EE-6CDF9A6B0C2C}"/>
          </ac:spMkLst>
        </pc:spChg>
        <pc:spChg chg="mod">
          <ac:chgData name="Buck Woody" userId="4205aafe-f083-4d36-8b19-c9188dd9e34d" providerId="ADAL" clId="{B81DF028-B917-B449-9919-99DC9169E5EA}" dt="2019-06-04T19:18:37.881" v="977" actId="1076"/>
          <ac:spMkLst>
            <pc:docMk/>
            <pc:sldMk cId="578865038" sldId="1118"/>
            <ac:spMk id="101" creationId="{DBC45C1C-AB08-4F9A-84BA-B9887A6259CA}"/>
          </ac:spMkLst>
        </pc:spChg>
        <pc:spChg chg="mod">
          <ac:chgData name="Buck Woody" userId="4205aafe-f083-4d36-8b19-c9188dd9e34d" providerId="ADAL" clId="{B81DF028-B917-B449-9919-99DC9169E5EA}" dt="2019-06-04T19:18:37.881" v="977" actId="1076"/>
          <ac:spMkLst>
            <pc:docMk/>
            <pc:sldMk cId="578865038" sldId="1118"/>
            <ac:spMk id="102" creationId="{B448F8FB-246A-4679-AC20-994DE370B835}"/>
          </ac:spMkLst>
        </pc:spChg>
        <pc:spChg chg="mod">
          <ac:chgData name="Buck Woody" userId="4205aafe-f083-4d36-8b19-c9188dd9e34d" providerId="ADAL" clId="{B81DF028-B917-B449-9919-99DC9169E5EA}" dt="2019-06-04T19:18:37.881" v="977" actId="1076"/>
          <ac:spMkLst>
            <pc:docMk/>
            <pc:sldMk cId="578865038" sldId="1118"/>
            <ac:spMk id="107" creationId="{D13675C5-E9D1-4D28-A6C7-A62E6F805F8D}"/>
          </ac:spMkLst>
        </pc:spChg>
        <pc:spChg chg="mod">
          <ac:chgData name="Buck Woody" userId="4205aafe-f083-4d36-8b19-c9188dd9e34d" providerId="ADAL" clId="{B81DF028-B917-B449-9919-99DC9169E5EA}" dt="2019-06-04T19:18:37.881" v="977" actId="1076"/>
          <ac:spMkLst>
            <pc:docMk/>
            <pc:sldMk cId="578865038" sldId="1118"/>
            <ac:spMk id="109" creationId="{643D32E0-191E-46D6-BFF0-5828471985B0}"/>
          </ac:spMkLst>
        </pc:spChg>
        <pc:spChg chg="mod">
          <ac:chgData name="Buck Woody" userId="4205aafe-f083-4d36-8b19-c9188dd9e34d" providerId="ADAL" clId="{B81DF028-B917-B449-9919-99DC9169E5EA}" dt="2019-06-04T19:18:37.881" v="977" actId="1076"/>
          <ac:spMkLst>
            <pc:docMk/>
            <pc:sldMk cId="578865038" sldId="1118"/>
            <ac:spMk id="110" creationId="{80270639-0586-47E3-9187-A50E6330D3D7}"/>
          </ac:spMkLst>
        </pc:spChg>
        <pc:spChg chg="mod">
          <ac:chgData name="Buck Woody" userId="4205aafe-f083-4d36-8b19-c9188dd9e34d" providerId="ADAL" clId="{B81DF028-B917-B449-9919-99DC9169E5EA}" dt="2019-06-04T19:18:37.881" v="977" actId="1076"/>
          <ac:spMkLst>
            <pc:docMk/>
            <pc:sldMk cId="578865038" sldId="1118"/>
            <ac:spMk id="111" creationId="{9B395C40-7D2A-4538-8A74-2FF6077B9C99}"/>
          </ac:spMkLst>
        </pc:spChg>
        <pc:spChg chg="mod">
          <ac:chgData name="Buck Woody" userId="4205aafe-f083-4d36-8b19-c9188dd9e34d" providerId="ADAL" clId="{B81DF028-B917-B449-9919-99DC9169E5EA}" dt="2019-06-04T19:18:37.881" v="977" actId="1076"/>
          <ac:spMkLst>
            <pc:docMk/>
            <pc:sldMk cId="578865038" sldId="1118"/>
            <ac:spMk id="112" creationId="{94CA12EF-836C-4C02-A5AD-29B617346954}"/>
          </ac:spMkLst>
        </pc:spChg>
        <pc:spChg chg="mod">
          <ac:chgData name="Buck Woody" userId="4205aafe-f083-4d36-8b19-c9188dd9e34d" providerId="ADAL" clId="{B81DF028-B917-B449-9919-99DC9169E5EA}" dt="2019-06-04T19:18:37.881" v="977" actId="1076"/>
          <ac:spMkLst>
            <pc:docMk/>
            <pc:sldMk cId="578865038" sldId="1118"/>
            <ac:spMk id="113" creationId="{5D94F6B1-A562-497D-A83E-05BE67390DD7}"/>
          </ac:spMkLst>
        </pc:spChg>
        <pc:spChg chg="mod">
          <ac:chgData name="Buck Woody" userId="4205aafe-f083-4d36-8b19-c9188dd9e34d" providerId="ADAL" clId="{B81DF028-B917-B449-9919-99DC9169E5EA}" dt="2019-06-04T19:18:37.881" v="977" actId="1076"/>
          <ac:spMkLst>
            <pc:docMk/>
            <pc:sldMk cId="578865038" sldId="1118"/>
            <ac:spMk id="114" creationId="{B9503FB2-2D49-40D0-878C-F953287995DB}"/>
          </ac:spMkLst>
        </pc:spChg>
        <pc:spChg chg="mod">
          <ac:chgData name="Buck Woody" userId="4205aafe-f083-4d36-8b19-c9188dd9e34d" providerId="ADAL" clId="{B81DF028-B917-B449-9919-99DC9169E5EA}" dt="2019-06-04T19:18:37.881" v="977" actId="1076"/>
          <ac:spMkLst>
            <pc:docMk/>
            <pc:sldMk cId="578865038" sldId="1118"/>
            <ac:spMk id="115" creationId="{E004AFC3-AD7C-4ED9-802F-31B26FD46231}"/>
          </ac:spMkLst>
        </pc:spChg>
        <pc:spChg chg="mod">
          <ac:chgData name="Buck Woody" userId="4205aafe-f083-4d36-8b19-c9188dd9e34d" providerId="ADAL" clId="{B81DF028-B917-B449-9919-99DC9169E5EA}" dt="2019-06-04T19:18:37.881" v="977" actId="1076"/>
          <ac:spMkLst>
            <pc:docMk/>
            <pc:sldMk cId="578865038" sldId="1118"/>
            <ac:spMk id="117" creationId="{275781BE-F171-4C59-9510-4108FAACA621}"/>
          </ac:spMkLst>
        </pc:spChg>
        <pc:spChg chg="mod">
          <ac:chgData name="Buck Woody" userId="4205aafe-f083-4d36-8b19-c9188dd9e34d" providerId="ADAL" clId="{B81DF028-B917-B449-9919-99DC9169E5EA}" dt="2019-06-04T19:18:37.881" v="977" actId="1076"/>
          <ac:spMkLst>
            <pc:docMk/>
            <pc:sldMk cId="578865038" sldId="1118"/>
            <ac:spMk id="118" creationId="{2AFC0429-EAE8-444C-A9CC-E95833F70C86}"/>
          </ac:spMkLst>
        </pc:spChg>
        <pc:spChg chg="mod">
          <ac:chgData name="Buck Woody" userId="4205aafe-f083-4d36-8b19-c9188dd9e34d" providerId="ADAL" clId="{B81DF028-B917-B449-9919-99DC9169E5EA}" dt="2019-06-04T19:18:37.881" v="977" actId="1076"/>
          <ac:spMkLst>
            <pc:docMk/>
            <pc:sldMk cId="578865038" sldId="1118"/>
            <ac:spMk id="121" creationId="{E725439F-9E32-414F-840B-D214B4BE44E7}"/>
          </ac:spMkLst>
        </pc:spChg>
        <pc:spChg chg="mod">
          <ac:chgData name="Buck Woody" userId="4205aafe-f083-4d36-8b19-c9188dd9e34d" providerId="ADAL" clId="{B81DF028-B917-B449-9919-99DC9169E5EA}" dt="2019-06-04T19:18:37.881" v="977" actId="1076"/>
          <ac:spMkLst>
            <pc:docMk/>
            <pc:sldMk cId="578865038" sldId="1118"/>
            <ac:spMk id="122" creationId="{1A42B609-CBBE-43E8-88D1-1EF28250ACA4}"/>
          </ac:spMkLst>
        </pc:spChg>
        <pc:spChg chg="mod">
          <ac:chgData name="Buck Woody" userId="4205aafe-f083-4d36-8b19-c9188dd9e34d" providerId="ADAL" clId="{B81DF028-B917-B449-9919-99DC9169E5EA}" dt="2019-06-04T19:18:37.881" v="977" actId="1076"/>
          <ac:spMkLst>
            <pc:docMk/>
            <pc:sldMk cId="578865038" sldId="1118"/>
            <ac:spMk id="123" creationId="{24D2724F-9414-485C-A1FD-736D1BE3F249}"/>
          </ac:spMkLst>
        </pc:spChg>
      </pc:sldChg>
      <pc:sldChg chg="modSp add">
        <pc:chgData name="Buck Woody" userId="4205aafe-f083-4d36-8b19-c9188dd9e34d" providerId="ADAL" clId="{B81DF028-B917-B449-9919-99DC9169E5EA}" dt="2019-06-06T16:18:28.750" v="1212" actId="20577"/>
        <pc:sldMkLst>
          <pc:docMk/>
          <pc:sldMk cId="2091724382" sldId="1660"/>
        </pc:sldMkLst>
        <pc:spChg chg="mod">
          <ac:chgData name="Buck Woody" userId="4205aafe-f083-4d36-8b19-c9188dd9e34d" providerId="ADAL" clId="{B81DF028-B917-B449-9919-99DC9169E5EA}" dt="2019-06-06T16:18:28.750" v="1212" actId="20577"/>
          <ac:spMkLst>
            <pc:docMk/>
            <pc:sldMk cId="2091724382" sldId="1660"/>
            <ac:spMk id="17" creationId="{00000000-0000-0000-0000-000000000000}"/>
          </ac:spMkLst>
        </pc:spChg>
      </pc:sldChg>
      <pc:sldChg chg="add ord">
        <pc:chgData name="Buck Woody" userId="4205aafe-f083-4d36-8b19-c9188dd9e34d" providerId="ADAL" clId="{B81DF028-B917-B449-9919-99DC9169E5EA}" dt="2019-06-04T21:05:55.646" v="1200"/>
        <pc:sldMkLst>
          <pc:docMk/>
          <pc:sldMk cId="4273327073" sldId="3361"/>
        </pc:sldMkLst>
      </pc:sldChg>
      <pc:sldChg chg="add modNotesTx">
        <pc:chgData name="Buck Woody" userId="4205aafe-f083-4d36-8b19-c9188dd9e34d" providerId="ADAL" clId="{B81DF028-B917-B449-9919-99DC9169E5EA}" dt="2019-06-06T16:17:21.784" v="1201" actId="20577"/>
        <pc:sldMkLst>
          <pc:docMk/>
          <pc:sldMk cId="3724539093" sldId="3363"/>
        </pc:sldMkLst>
      </pc:sldChg>
      <pc:sldMasterChg chg="delSldLayout">
        <pc:chgData name="Buck Woody" userId="4205aafe-f083-4d36-8b19-c9188dd9e34d" providerId="ADAL" clId="{B81DF028-B917-B449-9919-99DC9169E5EA}" dt="2019-06-04T19:03:58.368" v="895" actId="2696"/>
        <pc:sldMasterMkLst>
          <pc:docMk/>
          <pc:sldMasterMk cId="3682247308" sldId="2147483648"/>
        </pc:sldMasterMkLst>
      </pc:sldMasterChg>
    </pc:docChg>
  </pc:docChgLst>
  <pc:docChgLst>
    <pc:chgData name="Buck Woody" userId="4205aafe-f083-4d36-8b19-c9188dd9e34d" providerId="ADAL" clId="{8A1B0B06-2450-4F27-A1B4-CF1420F1B074}"/>
    <pc:docChg chg="custSel modSld">
      <pc:chgData name="Buck Woody" userId="4205aafe-f083-4d36-8b19-c9188dd9e34d" providerId="ADAL" clId="{8A1B0B06-2450-4F27-A1B4-CF1420F1B074}" dt="2019-09-14T07:08:10.364" v="23"/>
      <pc:docMkLst>
        <pc:docMk/>
      </pc:docMkLst>
      <pc:sldChg chg="modAnim">
        <pc:chgData name="Buck Woody" userId="4205aafe-f083-4d36-8b19-c9188dd9e34d" providerId="ADAL" clId="{8A1B0B06-2450-4F27-A1B4-CF1420F1B074}" dt="2019-09-14T07:01:19.764" v="4"/>
        <pc:sldMkLst>
          <pc:docMk/>
          <pc:sldMk cId="554975687" sldId="567"/>
        </pc:sldMkLst>
      </pc:sldChg>
      <pc:sldChg chg="modAnim">
        <pc:chgData name="Buck Woody" userId="4205aafe-f083-4d36-8b19-c9188dd9e34d" providerId="ADAL" clId="{8A1B0B06-2450-4F27-A1B4-CF1420F1B074}" dt="2019-09-14T07:08:10.364" v="23"/>
        <pc:sldMkLst>
          <pc:docMk/>
          <pc:sldMk cId="1438450424" sldId="3346"/>
        </pc:sldMkLst>
      </pc:sldChg>
      <pc:sldChg chg="addSp delSp modSp delAnim modAnim">
        <pc:chgData name="Buck Woody" userId="4205aafe-f083-4d36-8b19-c9188dd9e34d" providerId="ADAL" clId="{8A1B0B06-2450-4F27-A1B4-CF1420F1B074}" dt="2019-09-14T07:07:25.729" v="22"/>
        <pc:sldMkLst>
          <pc:docMk/>
          <pc:sldMk cId="3724539093" sldId="3363"/>
        </pc:sldMkLst>
        <pc:picChg chg="add mod">
          <ac:chgData name="Buck Woody" userId="4205aafe-f083-4d36-8b19-c9188dd9e34d" providerId="ADAL" clId="{8A1B0B06-2450-4F27-A1B4-CF1420F1B074}" dt="2019-09-14T07:04:31.543" v="11" actId="1076"/>
          <ac:picMkLst>
            <pc:docMk/>
            <pc:sldMk cId="3724539093" sldId="3363"/>
            <ac:picMk id="2" creationId="{06591083-76D0-42DA-AE78-50C1078D644A}"/>
          </ac:picMkLst>
        </pc:picChg>
        <pc:picChg chg="del mod">
          <ac:chgData name="Buck Woody" userId="4205aafe-f083-4d36-8b19-c9188dd9e34d" providerId="ADAL" clId="{8A1B0B06-2450-4F27-A1B4-CF1420F1B074}" dt="2019-09-14T07:04:08.549" v="6" actId="478"/>
          <ac:picMkLst>
            <pc:docMk/>
            <pc:sldMk cId="3724539093" sldId="3363"/>
            <ac:picMk id="3" creationId="{825F2A3C-32FD-ED4C-8A3E-CBC2479B0FE8}"/>
          </ac:picMkLst>
        </pc:picChg>
        <pc:picChg chg="add del">
          <ac:chgData name="Buck Woody" userId="4205aafe-f083-4d36-8b19-c9188dd9e34d" providerId="ADAL" clId="{8A1B0B06-2450-4F27-A1B4-CF1420F1B074}" dt="2019-09-14T07:05:40.596" v="14" actId="478"/>
          <ac:picMkLst>
            <pc:docMk/>
            <pc:sldMk cId="3724539093" sldId="3363"/>
            <ac:picMk id="4" creationId="{18B2BB7A-C82F-4A69-BB20-5685698ED17A}"/>
          </ac:picMkLst>
        </pc:picChg>
        <pc:picChg chg="add mod">
          <ac:chgData name="Buck Woody" userId="4205aafe-f083-4d36-8b19-c9188dd9e34d" providerId="ADAL" clId="{8A1B0B06-2450-4F27-A1B4-CF1420F1B074}" dt="2019-09-14T07:07:11.829" v="21" actId="1076"/>
          <ac:picMkLst>
            <pc:docMk/>
            <pc:sldMk cId="3724539093" sldId="3363"/>
            <ac:picMk id="5" creationId="{6679D663-BC80-4283-A59F-06560C50352B}"/>
          </ac:picMkLst>
        </pc:picChg>
      </pc:sldChg>
    </pc:docChg>
  </pc:docChgLst>
  <pc:docChgLst>
    <pc:chgData name="Buck Woody" userId="4205aafe-f083-4d36-8b19-c9188dd9e34d" providerId="ADAL" clId="{BE9E7A49-4C0A-4F94-854B-4185F74464AE}"/>
    <pc:docChg chg="undo custSel delSld modSld">
      <pc:chgData name="Buck Woody" userId="4205aafe-f083-4d36-8b19-c9188dd9e34d" providerId="ADAL" clId="{BE9E7A49-4C0A-4F94-854B-4185F74464AE}" dt="2019-07-22T11:26:21.830" v="410" actId="20577"/>
      <pc:docMkLst>
        <pc:docMk/>
      </pc:docMkLst>
      <pc:sldChg chg="delSp modNotesTx">
        <pc:chgData name="Buck Woody" userId="4205aafe-f083-4d36-8b19-c9188dd9e34d" providerId="ADAL" clId="{BE9E7A49-4C0A-4F94-854B-4185F74464AE}" dt="2019-07-22T11:26:21.830" v="410" actId="20577"/>
        <pc:sldMkLst>
          <pc:docMk/>
          <pc:sldMk cId="3499185799" sldId="256"/>
        </pc:sldMkLst>
        <pc:picChg chg="del">
          <ac:chgData name="Buck Woody" userId="4205aafe-f083-4d36-8b19-c9188dd9e34d" providerId="ADAL" clId="{BE9E7A49-4C0A-4F94-854B-4185F74464AE}" dt="2019-06-18T12:08:25.392" v="405" actId="478"/>
          <ac:picMkLst>
            <pc:docMk/>
            <pc:sldMk cId="3499185799" sldId="256"/>
            <ac:picMk id="4" creationId="{6666EF00-250D-4729-BF7A-9B74E4D5BED6}"/>
          </ac:picMkLst>
        </pc:picChg>
      </pc:sldChg>
      <pc:sldChg chg="modSp">
        <pc:chgData name="Buck Woody" userId="4205aafe-f083-4d36-8b19-c9188dd9e34d" providerId="ADAL" clId="{BE9E7A49-4C0A-4F94-854B-4185F74464AE}" dt="2019-06-09T15:05:23.900" v="404" actId="207"/>
        <pc:sldMkLst>
          <pc:docMk/>
          <pc:sldMk cId="2147705122" sldId="558"/>
        </pc:sldMkLst>
        <pc:spChg chg="mod">
          <ac:chgData name="Buck Woody" userId="4205aafe-f083-4d36-8b19-c9188dd9e34d" providerId="ADAL" clId="{BE9E7A49-4C0A-4F94-854B-4185F74464AE}" dt="2019-06-09T15:05:23.900" v="404" actId="207"/>
          <ac:spMkLst>
            <pc:docMk/>
            <pc:sldMk cId="2147705122" sldId="558"/>
            <ac:spMk id="3" creationId="{75C586FF-120C-8B41-9AA4-25ECE7B65E2F}"/>
          </ac:spMkLst>
        </pc:spChg>
      </pc:sldChg>
      <pc:sldChg chg="addSp delSp modSp delAnim modAnim">
        <pc:chgData name="Buck Woody" userId="4205aafe-f083-4d36-8b19-c9188dd9e34d" providerId="ADAL" clId="{BE9E7A49-4C0A-4F94-854B-4185F74464AE}" dt="2019-06-09T15:05:06.590" v="403" actId="207"/>
        <pc:sldMkLst>
          <pc:docMk/>
          <pc:sldMk cId="3604912831" sldId="3377"/>
        </pc:sldMkLst>
        <pc:spChg chg="add del mod">
          <ac:chgData name="Buck Woody" userId="4205aafe-f083-4d36-8b19-c9188dd9e34d" providerId="ADAL" clId="{BE9E7A49-4C0A-4F94-854B-4185F74464AE}" dt="2019-06-09T14:59:27.180" v="342" actId="478"/>
          <ac:spMkLst>
            <pc:docMk/>
            <pc:sldMk cId="3604912831" sldId="3377"/>
            <ac:spMk id="3" creationId="{52623CF8-5571-4B35-9754-3155609AA812}"/>
          </ac:spMkLst>
        </pc:spChg>
        <pc:spChg chg="del mod">
          <ac:chgData name="Buck Woody" userId="4205aafe-f083-4d36-8b19-c9188dd9e34d" providerId="ADAL" clId="{BE9E7A49-4C0A-4F94-854B-4185F74464AE}" dt="2019-06-09T15:00:44.130" v="368" actId="478"/>
          <ac:spMkLst>
            <pc:docMk/>
            <pc:sldMk cId="3604912831" sldId="3377"/>
            <ac:spMk id="4" creationId="{B0E8693A-F523-8E46-A373-C1554D353A12}"/>
          </ac:spMkLst>
        </pc:spChg>
        <pc:spChg chg="add mod">
          <ac:chgData name="Buck Woody" userId="4205aafe-f083-4d36-8b19-c9188dd9e34d" providerId="ADAL" clId="{BE9E7A49-4C0A-4F94-854B-4185F74464AE}" dt="2019-06-09T15:05:06.590" v="403" actId="207"/>
          <ac:spMkLst>
            <pc:docMk/>
            <pc:sldMk cId="3604912831" sldId="3377"/>
            <ac:spMk id="9" creationId="{0BECD4F0-67F0-4398-86CB-01F891DFA828}"/>
          </ac:spMkLst>
        </pc:spChg>
        <pc:spChg chg="del mod">
          <ac:chgData name="Buck Woody" userId="4205aafe-f083-4d36-8b19-c9188dd9e34d" providerId="ADAL" clId="{BE9E7A49-4C0A-4F94-854B-4185F74464AE}" dt="2019-06-09T14:51:25.261" v="115" actId="478"/>
          <ac:spMkLst>
            <pc:docMk/>
            <pc:sldMk cId="3604912831" sldId="3377"/>
            <ac:spMk id="16" creationId="{C8800755-CC46-244E-B9E0-D632C929EC76}"/>
          </ac:spMkLst>
        </pc:spChg>
        <pc:spChg chg="mod">
          <ac:chgData name="Buck Woody" userId="4205aafe-f083-4d36-8b19-c9188dd9e34d" providerId="ADAL" clId="{BE9E7A49-4C0A-4F94-854B-4185F74464AE}" dt="2019-06-09T15:02:59.977" v="390" actId="1076"/>
          <ac:spMkLst>
            <pc:docMk/>
            <pc:sldMk cId="3604912831" sldId="3377"/>
            <ac:spMk id="17" creationId="{39895B65-3428-7D49-8B9E-8ADD8DFDE27B}"/>
          </ac:spMkLst>
        </pc:spChg>
        <pc:spChg chg="mod">
          <ac:chgData name="Buck Woody" userId="4205aafe-f083-4d36-8b19-c9188dd9e34d" providerId="ADAL" clId="{BE9E7A49-4C0A-4F94-854B-4185F74464AE}" dt="2019-06-09T14:59:50.560" v="347" actId="1076"/>
          <ac:spMkLst>
            <pc:docMk/>
            <pc:sldMk cId="3604912831" sldId="3377"/>
            <ac:spMk id="19" creationId="{DA2CA280-1201-1A45-B1C0-F35B7412B869}"/>
          </ac:spMkLst>
        </pc:spChg>
        <pc:spChg chg="add mod">
          <ac:chgData name="Buck Woody" userId="4205aafe-f083-4d36-8b19-c9188dd9e34d" providerId="ADAL" clId="{BE9E7A49-4C0A-4F94-854B-4185F74464AE}" dt="2019-06-09T15:01:08.011" v="378" actId="1076"/>
          <ac:spMkLst>
            <pc:docMk/>
            <pc:sldMk cId="3604912831" sldId="3377"/>
            <ac:spMk id="21" creationId="{165EB486-3815-4BC9-B51B-3267F8324EE4}"/>
          </ac:spMkLst>
        </pc:spChg>
        <pc:graphicFrameChg chg="add del mod modGraphic">
          <ac:chgData name="Buck Woody" userId="4205aafe-f083-4d36-8b19-c9188dd9e34d" providerId="ADAL" clId="{BE9E7A49-4C0A-4F94-854B-4185F74464AE}" dt="2019-06-09T14:51:09.761" v="114" actId="478"/>
          <ac:graphicFrameMkLst>
            <pc:docMk/>
            <pc:sldMk cId="3604912831" sldId="3377"/>
            <ac:graphicFrameMk id="5" creationId="{33784FF4-7772-4BF2-98C8-683B1C72366B}"/>
          </ac:graphicFrameMkLst>
        </pc:graphicFrameChg>
        <pc:graphicFrameChg chg="add del mod modGraphic">
          <ac:chgData name="Buck Woody" userId="4205aafe-f083-4d36-8b19-c9188dd9e34d" providerId="ADAL" clId="{BE9E7A49-4C0A-4F94-854B-4185F74464AE}" dt="2019-06-09T14:53:31" v="137" actId="478"/>
          <ac:graphicFrameMkLst>
            <pc:docMk/>
            <pc:sldMk cId="3604912831" sldId="3377"/>
            <ac:graphicFrameMk id="6" creationId="{216FA07E-1EF3-4650-B6A9-0D19DE46F94E}"/>
          </ac:graphicFrameMkLst>
        </pc:graphicFrameChg>
        <pc:graphicFrameChg chg="add mod modGraphic">
          <ac:chgData name="Buck Woody" userId="4205aafe-f083-4d36-8b19-c9188dd9e34d" providerId="ADAL" clId="{BE9E7A49-4C0A-4F94-854B-4185F74464AE}" dt="2019-06-09T15:01:08.011" v="378" actId="1076"/>
          <ac:graphicFrameMkLst>
            <pc:docMk/>
            <pc:sldMk cId="3604912831" sldId="3377"/>
            <ac:graphicFrameMk id="7" creationId="{BB16AC63-4874-49A6-81DB-01BBCF4FE4F4}"/>
          </ac:graphicFrameMkLst>
        </pc:graphicFrameChg>
        <pc:picChg chg="add mod">
          <ac:chgData name="Buck Woody" userId="4205aafe-f083-4d36-8b19-c9188dd9e34d" providerId="ADAL" clId="{BE9E7A49-4C0A-4F94-854B-4185F74464AE}" dt="2019-06-09T15:01:08.011" v="378" actId="1076"/>
          <ac:picMkLst>
            <pc:docMk/>
            <pc:sldMk cId="3604912831" sldId="3377"/>
            <ac:picMk id="8" creationId="{60866431-C349-4E8C-8E60-2B82D2E28ACC}"/>
          </ac:picMkLst>
        </pc:picChg>
        <pc:picChg chg="mod">
          <ac:chgData name="Buck Woody" userId="4205aafe-f083-4d36-8b19-c9188dd9e34d" providerId="ADAL" clId="{BE9E7A49-4C0A-4F94-854B-4185F74464AE}" dt="2019-06-09T15:01:11.894" v="380" actId="14100"/>
          <ac:picMkLst>
            <pc:docMk/>
            <pc:sldMk cId="3604912831" sldId="3377"/>
            <ac:picMk id="11" creationId="{5C9A6CAB-F77C-48EA-81A0-C7068C57FE88}"/>
          </ac:picMkLst>
        </pc:picChg>
        <pc:picChg chg="mod ord">
          <ac:chgData name="Buck Woody" userId="4205aafe-f083-4d36-8b19-c9188dd9e34d" providerId="ADAL" clId="{BE9E7A49-4C0A-4F94-854B-4185F74464AE}" dt="2019-06-09T15:03:05.561" v="391" actId="166"/>
          <ac:picMkLst>
            <pc:docMk/>
            <pc:sldMk cId="3604912831" sldId="3377"/>
            <ac:picMk id="12" creationId="{5AEA6C37-FB68-284C-AD0B-207EA68D0414}"/>
          </ac:picMkLst>
        </pc:picChg>
        <pc:picChg chg="add del mod">
          <ac:chgData name="Buck Woody" userId="4205aafe-f083-4d36-8b19-c9188dd9e34d" providerId="ADAL" clId="{BE9E7A49-4C0A-4F94-854B-4185F74464AE}" dt="2019-06-09T14:57:14.660" v="221" actId="478"/>
          <ac:picMkLst>
            <pc:docMk/>
            <pc:sldMk cId="3604912831" sldId="3377"/>
            <ac:picMk id="18" creationId="{8B1A8150-4749-432E-B6F9-DCA6DE2D09D6}"/>
          </ac:picMkLst>
        </pc:picChg>
        <pc:picChg chg="del mod">
          <ac:chgData name="Buck Woody" userId="4205aafe-f083-4d36-8b19-c9188dd9e34d" providerId="ADAL" clId="{BE9E7A49-4C0A-4F94-854B-4185F74464AE}" dt="2019-06-09T14:55:34.050" v="203"/>
          <ac:picMkLst>
            <pc:docMk/>
            <pc:sldMk cId="3604912831" sldId="3377"/>
            <ac:picMk id="1026" creationId="{FB18945D-46F4-6647-945C-BE18D43974E7}"/>
          </ac:picMkLst>
        </pc:picChg>
        <pc:picChg chg="mod">
          <ac:chgData name="Buck Woody" userId="4205aafe-f083-4d36-8b19-c9188dd9e34d" providerId="ADAL" clId="{BE9E7A49-4C0A-4F94-854B-4185F74464AE}" dt="2019-06-09T15:01:08.011" v="378" actId="1076"/>
          <ac:picMkLst>
            <pc:docMk/>
            <pc:sldMk cId="3604912831" sldId="3377"/>
            <ac:picMk id="1028" creationId="{348448E9-A225-444F-A424-957C4E673534}"/>
          </ac:picMkLst>
        </pc:picChg>
        <pc:picChg chg="mod">
          <ac:chgData name="Buck Woody" userId="4205aafe-f083-4d36-8b19-c9188dd9e34d" providerId="ADAL" clId="{BE9E7A49-4C0A-4F94-854B-4185F74464AE}" dt="2019-06-09T15:01:08.011" v="378" actId="1076"/>
          <ac:picMkLst>
            <pc:docMk/>
            <pc:sldMk cId="3604912831" sldId="3377"/>
            <ac:picMk id="1030" creationId="{EAFCF5D1-84DF-4D4A-A98B-BF241A233773}"/>
          </ac:picMkLst>
        </pc:picChg>
        <pc:picChg chg="mod">
          <ac:chgData name="Buck Woody" userId="4205aafe-f083-4d36-8b19-c9188dd9e34d" providerId="ADAL" clId="{BE9E7A49-4C0A-4F94-854B-4185F74464AE}" dt="2019-06-09T15:01:08.011" v="378" actId="1076"/>
          <ac:picMkLst>
            <pc:docMk/>
            <pc:sldMk cId="3604912831" sldId="3377"/>
            <ac:picMk id="1032" creationId="{D53B0B3A-A8A0-AD4F-9DA5-CB3AC40CEADE}"/>
          </ac:picMkLst>
        </pc:picChg>
        <pc:picChg chg="mod">
          <ac:chgData name="Buck Woody" userId="4205aafe-f083-4d36-8b19-c9188dd9e34d" providerId="ADAL" clId="{BE9E7A49-4C0A-4F94-854B-4185F74464AE}" dt="2019-06-09T15:03:35.400" v="395" actId="1076"/>
          <ac:picMkLst>
            <pc:docMk/>
            <pc:sldMk cId="3604912831" sldId="3377"/>
            <ac:picMk id="1034" creationId="{DD770DA9-764E-AD40-95B2-F7D2C56A6DE2}"/>
          </ac:picMkLst>
        </pc:picChg>
      </pc:sldChg>
      <pc:sldMasterChg chg="delSldLayout">
        <pc:chgData name="Buck Woody" userId="4205aafe-f083-4d36-8b19-c9188dd9e34d" providerId="ADAL" clId="{BE9E7A49-4C0A-4F94-854B-4185F74464AE}" dt="2019-06-18T12:08:27.382" v="407" actId="2696"/>
        <pc:sldMasterMkLst>
          <pc:docMk/>
          <pc:sldMasterMk cId="3682247308" sldId="2147483648"/>
        </pc:sldMasterMkLst>
      </pc:sldMasterChg>
    </pc:docChg>
  </pc:docChgLst>
  <pc:docChgLst>
    <pc:chgData name="Buck Woody" userId="4205aafe-f083-4d36-8b19-c9188dd9e34d" providerId="ADAL" clId="{4E5A966C-55C2-3544-95E2-5AB291FB9F52}"/>
    <pc:docChg chg="custSel addSld delSld modSld sldOrd">
      <pc:chgData name="Buck Woody" userId="4205aafe-f083-4d36-8b19-c9188dd9e34d" providerId="ADAL" clId="{4E5A966C-55C2-3544-95E2-5AB291FB9F52}" dt="2019-06-11T13:12:00.703" v="476" actId="20577"/>
      <pc:docMkLst>
        <pc:docMk/>
      </pc:docMkLst>
      <pc:sldChg chg="modSp modAnim">
        <pc:chgData name="Buck Woody" userId="4205aafe-f083-4d36-8b19-c9188dd9e34d" providerId="ADAL" clId="{4E5A966C-55C2-3544-95E2-5AB291FB9F52}" dt="2019-06-11T11:18:42.041" v="424" actId="108"/>
        <pc:sldMkLst>
          <pc:docMk/>
          <pc:sldMk cId="2367277242" sldId="263"/>
        </pc:sldMkLst>
        <pc:spChg chg="mod">
          <ac:chgData name="Buck Woody" userId="4205aafe-f083-4d36-8b19-c9188dd9e34d" providerId="ADAL" clId="{4E5A966C-55C2-3544-95E2-5AB291FB9F52}" dt="2019-06-11T11:18:42.041" v="424" actId="108"/>
          <ac:spMkLst>
            <pc:docMk/>
            <pc:sldMk cId="2367277242" sldId="263"/>
            <ac:spMk id="9" creationId="{58FDA9D8-411D-4E15-8080-C10896EF4E93}"/>
          </ac:spMkLst>
        </pc:spChg>
      </pc:sldChg>
      <pc:sldChg chg="delSp modSp addAnim delAnim">
        <pc:chgData name="Buck Woody" userId="4205aafe-f083-4d36-8b19-c9188dd9e34d" providerId="ADAL" clId="{4E5A966C-55C2-3544-95E2-5AB291FB9F52}" dt="2019-06-08T13:36:51.191" v="419" actId="1076"/>
        <pc:sldMkLst>
          <pc:docMk/>
          <pc:sldMk cId="2195982631" sldId="556"/>
        </pc:sldMkLst>
        <pc:spChg chg="mod">
          <ac:chgData name="Buck Woody" userId="4205aafe-f083-4d36-8b19-c9188dd9e34d" providerId="ADAL" clId="{4E5A966C-55C2-3544-95E2-5AB291FB9F52}" dt="2019-06-08T13:36:51.191" v="419" actId="1076"/>
          <ac:spMkLst>
            <pc:docMk/>
            <pc:sldMk cId="2195982631" sldId="556"/>
            <ac:spMk id="2" creationId="{56DD8B63-69CD-4552-AA3F-AD09D18D9227}"/>
          </ac:spMkLst>
        </pc:spChg>
        <pc:spChg chg="mod">
          <ac:chgData name="Buck Woody" userId="4205aafe-f083-4d36-8b19-c9188dd9e34d" providerId="ADAL" clId="{4E5A966C-55C2-3544-95E2-5AB291FB9F52}" dt="2019-06-08T13:25:26.774" v="90" actId="1076"/>
          <ac:spMkLst>
            <pc:docMk/>
            <pc:sldMk cId="2195982631" sldId="556"/>
            <ac:spMk id="6" creationId="{87C3C719-3CE9-49EC-BCAA-E76AA520BAB1}"/>
          </ac:spMkLst>
        </pc:spChg>
        <pc:spChg chg="mod">
          <ac:chgData name="Buck Woody" userId="4205aafe-f083-4d36-8b19-c9188dd9e34d" providerId="ADAL" clId="{4E5A966C-55C2-3544-95E2-5AB291FB9F52}" dt="2019-06-08T13:25:33.510" v="92" actId="1076"/>
          <ac:spMkLst>
            <pc:docMk/>
            <pc:sldMk cId="2195982631" sldId="556"/>
            <ac:spMk id="7" creationId="{F673F0BC-F3E3-4D12-AA16-3C8AF82AB2E9}"/>
          </ac:spMkLst>
        </pc:spChg>
        <pc:spChg chg="mod">
          <ac:chgData name="Buck Woody" userId="4205aafe-f083-4d36-8b19-c9188dd9e34d" providerId="ADAL" clId="{4E5A966C-55C2-3544-95E2-5AB291FB9F52}" dt="2019-06-08T13:25:30.774" v="91" actId="1076"/>
          <ac:spMkLst>
            <pc:docMk/>
            <pc:sldMk cId="2195982631" sldId="556"/>
            <ac:spMk id="8" creationId="{3C691905-4813-4D46-AF62-D448FEFAB45A}"/>
          </ac:spMkLst>
        </pc:spChg>
        <pc:spChg chg="del">
          <ac:chgData name="Buck Woody" userId="4205aafe-f083-4d36-8b19-c9188dd9e34d" providerId="ADAL" clId="{4E5A966C-55C2-3544-95E2-5AB291FB9F52}" dt="2019-06-08T13:25:18.135" v="89" actId="478"/>
          <ac:spMkLst>
            <pc:docMk/>
            <pc:sldMk cId="2195982631" sldId="556"/>
            <ac:spMk id="9" creationId="{866F52C2-EA6D-4C5F-825F-02EEC2F9596D}"/>
          </ac:spMkLst>
        </pc:spChg>
        <pc:spChg chg="del">
          <ac:chgData name="Buck Woody" userId="4205aafe-f083-4d36-8b19-c9188dd9e34d" providerId="ADAL" clId="{4E5A966C-55C2-3544-95E2-5AB291FB9F52}" dt="2019-06-08T13:25:18.135" v="89" actId="478"/>
          <ac:spMkLst>
            <pc:docMk/>
            <pc:sldMk cId="2195982631" sldId="556"/>
            <ac:spMk id="10" creationId="{D7A3FCB0-A0D8-408C-B9CD-8375B6257094}"/>
          </ac:spMkLst>
        </pc:spChg>
      </pc:sldChg>
      <pc:sldChg chg="addSp delSp modSp">
        <pc:chgData name="Buck Woody" userId="4205aafe-f083-4d36-8b19-c9188dd9e34d" providerId="ADAL" clId="{4E5A966C-55C2-3544-95E2-5AB291FB9F52}" dt="2019-06-08T13:24:28.228" v="78" actId="207"/>
        <pc:sldMkLst>
          <pc:docMk/>
          <pc:sldMk cId="2147705122" sldId="558"/>
        </pc:sldMkLst>
        <pc:spChg chg="add mod">
          <ac:chgData name="Buck Woody" userId="4205aafe-f083-4d36-8b19-c9188dd9e34d" providerId="ADAL" clId="{4E5A966C-55C2-3544-95E2-5AB291FB9F52}" dt="2019-06-08T13:24:28.228" v="78" actId="207"/>
          <ac:spMkLst>
            <pc:docMk/>
            <pc:sldMk cId="2147705122" sldId="558"/>
            <ac:spMk id="3" creationId="{75C586FF-120C-8B41-9AA4-25ECE7B65E2F}"/>
          </ac:spMkLst>
        </pc:spChg>
        <pc:spChg chg="add mod">
          <ac:chgData name="Buck Woody" userId="4205aafe-f083-4d36-8b19-c9188dd9e34d" providerId="ADAL" clId="{4E5A966C-55C2-3544-95E2-5AB291FB9F52}" dt="2019-06-08T13:23:27.144" v="59" actId="207"/>
          <ac:spMkLst>
            <pc:docMk/>
            <pc:sldMk cId="2147705122" sldId="558"/>
            <ac:spMk id="4" creationId="{D670A1C7-98C6-5346-A961-3B187BD3D76E}"/>
          </ac:spMkLst>
        </pc:spChg>
        <pc:picChg chg="del">
          <ac:chgData name="Buck Woody" userId="4205aafe-f083-4d36-8b19-c9188dd9e34d" providerId="ADAL" clId="{4E5A966C-55C2-3544-95E2-5AB291FB9F52}" dt="2019-06-08T13:22:43.536" v="42" actId="478"/>
          <ac:picMkLst>
            <pc:docMk/>
            <pc:sldMk cId="2147705122" sldId="558"/>
            <ac:picMk id="6" creationId="{3505E3C5-9379-1A4F-88DA-EF6F74F761B3}"/>
          </ac:picMkLst>
        </pc:picChg>
      </pc:sldChg>
      <pc:sldChg chg="add">
        <pc:chgData name="Buck Woody" userId="4205aafe-f083-4d36-8b19-c9188dd9e34d" providerId="ADAL" clId="{4E5A966C-55C2-3544-95E2-5AB291FB9F52}" dt="2019-06-08T13:20:07.517" v="4"/>
        <pc:sldMkLst>
          <pc:docMk/>
          <pc:sldMk cId="3543471334" sldId="559"/>
        </pc:sldMkLst>
      </pc:sldChg>
      <pc:sldChg chg="modAnim">
        <pc:chgData name="Buck Woody" userId="4205aafe-f083-4d36-8b19-c9188dd9e34d" providerId="ADAL" clId="{4E5A966C-55C2-3544-95E2-5AB291FB9F52}" dt="2019-06-11T11:22:53.240" v="426"/>
        <pc:sldMkLst>
          <pc:docMk/>
          <pc:sldMk cId="2125740776" sldId="566"/>
        </pc:sldMkLst>
      </pc:sldChg>
      <pc:sldChg chg="add ord">
        <pc:chgData name="Buck Woody" userId="4205aafe-f083-4d36-8b19-c9188dd9e34d" providerId="ADAL" clId="{4E5A966C-55C2-3544-95E2-5AB291FB9F52}" dt="2019-06-08T13:21:04.445" v="41"/>
        <pc:sldMkLst>
          <pc:docMk/>
          <pc:sldMk cId="400727882" sldId="1614"/>
        </pc:sldMkLst>
      </pc:sldChg>
      <pc:sldChg chg="add ord">
        <pc:chgData name="Buck Woody" userId="4205aafe-f083-4d36-8b19-c9188dd9e34d" providerId="ADAL" clId="{4E5A966C-55C2-3544-95E2-5AB291FB9F52}" dt="2019-06-08T13:20:55.647" v="40"/>
        <pc:sldMkLst>
          <pc:docMk/>
          <pc:sldMk cId="1438450424" sldId="3346"/>
        </pc:sldMkLst>
      </pc:sldChg>
      <pc:sldChg chg="modSp modNotes">
        <pc:chgData name="Buck Woody" userId="4205aafe-f083-4d36-8b19-c9188dd9e34d" providerId="ADAL" clId="{4E5A966C-55C2-3544-95E2-5AB291FB9F52}" dt="2019-06-08T13:20:07.689" v="6" actId="27636"/>
        <pc:sldMkLst>
          <pc:docMk/>
          <pc:sldMk cId="4273327073" sldId="3361"/>
        </pc:sldMkLst>
        <pc:spChg chg="mod">
          <ac:chgData name="Buck Woody" userId="4205aafe-f083-4d36-8b19-c9188dd9e34d" providerId="ADAL" clId="{4E5A966C-55C2-3544-95E2-5AB291FB9F52}" dt="2019-06-08T13:20:07.689" v="6" actId="27636"/>
          <ac:spMkLst>
            <pc:docMk/>
            <pc:sldMk cId="4273327073" sldId="3361"/>
            <ac:spMk id="2" creationId="{00000000-0000-0000-0000-000000000000}"/>
          </ac:spMkLst>
        </pc:spChg>
      </pc:sldChg>
      <pc:sldChg chg="modSp">
        <pc:chgData name="Buck Woody" userId="4205aafe-f083-4d36-8b19-c9188dd9e34d" providerId="ADAL" clId="{4E5A966C-55C2-3544-95E2-5AB291FB9F52}" dt="2019-06-08T13:20:07.701" v="7" actId="27636"/>
        <pc:sldMkLst>
          <pc:docMk/>
          <pc:sldMk cId="3724539093" sldId="3363"/>
        </pc:sldMkLst>
        <pc:spChg chg="mod">
          <ac:chgData name="Buck Woody" userId="4205aafe-f083-4d36-8b19-c9188dd9e34d" providerId="ADAL" clId="{4E5A966C-55C2-3544-95E2-5AB291FB9F52}" dt="2019-06-08T13:20:07.701" v="7" actId="27636"/>
          <ac:spMkLst>
            <pc:docMk/>
            <pc:sldMk cId="3724539093" sldId="3363"/>
            <ac:spMk id="17" creationId="{00000000-0000-0000-0000-000000000000}"/>
          </ac:spMkLst>
        </pc:spChg>
      </pc:sldChg>
      <pc:sldChg chg="add">
        <pc:chgData name="Buck Woody" userId="4205aafe-f083-4d36-8b19-c9188dd9e34d" providerId="ADAL" clId="{4E5A966C-55C2-3544-95E2-5AB291FB9F52}" dt="2019-06-08T13:20:07.517" v="4"/>
        <pc:sldMkLst>
          <pc:docMk/>
          <pc:sldMk cId="244767714" sldId="3375"/>
        </pc:sldMkLst>
      </pc:sldChg>
      <pc:sldChg chg="modSp add ord">
        <pc:chgData name="Buck Woody" userId="4205aafe-f083-4d36-8b19-c9188dd9e34d" providerId="ADAL" clId="{4E5A966C-55C2-3544-95E2-5AB291FB9F52}" dt="2019-06-08T13:20:51.735" v="39" actId="20577"/>
        <pc:sldMkLst>
          <pc:docMk/>
          <pc:sldMk cId="997138184" sldId="3376"/>
        </pc:sldMkLst>
        <pc:spChg chg="mod">
          <ac:chgData name="Buck Woody" userId="4205aafe-f083-4d36-8b19-c9188dd9e34d" providerId="ADAL" clId="{4E5A966C-55C2-3544-95E2-5AB291FB9F52}" dt="2019-06-08T13:20:51.735" v="39" actId="20577"/>
          <ac:spMkLst>
            <pc:docMk/>
            <pc:sldMk cId="997138184" sldId="3376"/>
            <ac:spMk id="2" creationId="{AE84AB85-EEF6-4076-A6FF-5F061F72AADB}"/>
          </ac:spMkLst>
        </pc:spChg>
      </pc:sldChg>
      <pc:sldChg chg="addSp delSp modSp add addAnim delAnim">
        <pc:chgData name="Buck Woody" userId="4205aafe-f083-4d36-8b19-c9188dd9e34d" providerId="ADAL" clId="{4E5A966C-55C2-3544-95E2-5AB291FB9F52}" dt="2019-06-08T13:36:40.971" v="418"/>
        <pc:sldMkLst>
          <pc:docMk/>
          <pc:sldMk cId="3604912831" sldId="3377"/>
        </pc:sldMkLst>
        <pc:spChg chg="mod">
          <ac:chgData name="Buck Woody" userId="4205aafe-f083-4d36-8b19-c9188dd9e34d" providerId="ADAL" clId="{4E5A966C-55C2-3544-95E2-5AB291FB9F52}" dt="2019-06-08T13:29:12.926" v="185" actId="1076"/>
          <ac:spMkLst>
            <pc:docMk/>
            <pc:sldMk cId="3604912831" sldId="3377"/>
            <ac:spMk id="2" creationId="{56DD8B63-69CD-4552-AA3F-AD09D18D9227}"/>
          </ac:spMkLst>
        </pc:spChg>
        <pc:spChg chg="add del mod">
          <ac:chgData name="Buck Woody" userId="4205aafe-f083-4d36-8b19-c9188dd9e34d" providerId="ADAL" clId="{4E5A966C-55C2-3544-95E2-5AB291FB9F52}" dt="2019-06-08T13:25:08.941" v="87"/>
          <ac:spMkLst>
            <pc:docMk/>
            <pc:sldMk cId="3604912831" sldId="3377"/>
            <ac:spMk id="3" creationId="{0C5CDF32-25F2-B343-B9C5-FC6565207E7A}"/>
          </ac:spMkLst>
        </pc:spChg>
        <pc:spChg chg="add mod">
          <ac:chgData name="Buck Woody" userId="4205aafe-f083-4d36-8b19-c9188dd9e34d" providerId="ADAL" clId="{4E5A966C-55C2-3544-95E2-5AB291FB9F52}" dt="2019-06-08T13:32:10.183" v="276" actId="1076"/>
          <ac:spMkLst>
            <pc:docMk/>
            <pc:sldMk cId="3604912831" sldId="3377"/>
            <ac:spMk id="4" creationId="{B0E8693A-F523-8E46-A373-C1554D353A12}"/>
          </ac:spMkLst>
        </pc:spChg>
        <pc:spChg chg="add del mod">
          <ac:chgData name="Buck Woody" userId="4205aafe-f083-4d36-8b19-c9188dd9e34d" providerId="ADAL" clId="{4E5A966C-55C2-3544-95E2-5AB291FB9F52}" dt="2019-06-08T13:35:16.008" v="403"/>
          <ac:spMkLst>
            <pc:docMk/>
            <pc:sldMk cId="3604912831" sldId="3377"/>
            <ac:spMk id="5" creationId="{74F01AAA-07FC-754C-9533-D47D53B0903F}"/>
          </ac:spMkLst>
        </pc:spChg>
        <pc:spChg chg="del">
          <ac:chgData name="Buck Woody" userId="4205aafe-f083-4d36-8b19-c9188dd9e34d" providerId="ADAL" clId="{4E5A966C-55C2-3544-95E2-5AB291FB9F52}" dt="2019-06-08T13:25:07.751" v="85" actId="478"/>
          <ac:spMkLst>
            <pc:docMk/>
            <pc:sldMk cId="3604912831" sldId="3377"/>
            <ac:spMk id="6" creationId="{87C3C719-3CE9-49EC-BCAA-E76AA520BAB1}"/>
          </ac:spMkLst>
        </pc:spChg>
        <pc:spChg chg="del">
          <ac:chgData name="Buck Woody" userId="4205aafe-f083-4d36-8b19-c9188dd9e34d" providerId="ADAL" clId="{4E5A966C-55C2-3544-95E2-5AB291FB9F52}" dt="2019-06-08T13:25:12.310" v="88" actId="478"/>
          <ac:spMkLst>
            <pc:docMk/>
            <pc:sldMk cId="3604912831" sldId="3377"/>
            <ac:spMk id="7" creationId="{F673F0BC-F3E3-4D12-AA16-3C8AF82AB2E9}"/>
          </ac:spMkLst>
        </pc:spChg>
        <pc:spChg chg="del">
          <ac:chgData name="Buck Woody" userId="4205aafe-f083-4d36-8b19-c9188dd9e34d" providerId="ADAL" clId="{4E5A966C-55C2-3544-95E2-5AB291FB9F52}" dt="2019-06-08T13:25:12.310" v="88" actId="478"/>
          <ac:spMkLst>
            <pc:docMk/>
            <pc:sldMk cId="3604912831" sldId="3377"/>
            <ac:spMk id="8" creationId="{3C691905-4813-4D46-AF62-D448FEFAB45A}"/>
          </ac:spMkLst>
        </pc:spChg>
        <pc:spChg chg="del">
          <ac:chgData name="Buck Woody" userId="4205aafe-f083-4d36-8b19-c9188dd9e34d" providerId="ADAL" clId="{4E5A966C-55C2-3544-95E2-5AB291FB9F52}" dt="2019-06-08T13:25:12.310" v="88" actId="478"/>
          <ac:spMkLst>
            <pc:docMk/>
            <pc:sldMk cId="3604912831" sldId="3377"/>
            <ac:spMk id="9" creationId="{866F52C2-EA6D-4C5F-825F-02EEC2F9596D}"/>
          </ac:spMkLst>
        </pc:spChg>
        <pc:spChg chg="del">
          <ac:chgData name="Buck Woody" userId="4205aafe-f083-4d36-8b19-c9188dd9e34d" providerId="ADAL" clId="{4E5A966C-55C2-3544-95E2-5AB291FB9F52}" dt="2019-06-08T13:25:12.310" v="88" actId="478"/>
          <ac:spMkLst>
            <pc:docMk/>
            <pc:sldMk cId="3604912831" sldId="3377"/>
            <ac:spMk id="10" creationId="{D7A3FCB0-A0D8-408C-B9CD-8375B6257094}"/>
          </ac:spMkLst>
        </pc:spChg>
        <pc:spChg chg="add mod">
          <ac:chgData name="Buck Woody" userId="4205aafe-f083-4d36-8b19-c9188dd9e34d" providerId="ADAL" clId="{4E5A966C-55C2-3544-95E2-5AB291FB9F52}" dt="2019-06-08T13:31:56.373" v="273" actId="207"/>
          <ac:spMkLst>
            <pc:docMk/>
            <pc:sldMk cId="3604912831" sldId="3377"/>
            <ac:spMk id="16" creationId="{C8800755-CC46-244E-B9E0-D632C929EC76}"/>
          </ac:spMkLst>
        </pc:spChg>
        <pc:spChg chg="add mod">
          <ac:chgData name="Buck Woody" userId="4205aafe-f083-4d36-8b19-c9188dd9e34d" providerId="ADAL" clId="{4E5A966C-55C2-3544-95E2-5AB291FB9F52}" dt="2019-06-08T13:33:43.577" v="361" actId="114"/>
          <ac:spMkLst>
            <pc:docMk/>
            <pc:sldMk cId="3604912831" sldId="3377"/>
            <ac:spMk id="17" creationId="{39895B65-3428-7D49-8B9E-8ADD8DFDE27B}"/>
          </ac:spMkLst>
        </pc:spChg>
        <pc:spChg chg="add mod">
          <ac:chgData name="Buck Woody" userId="4205aafe-f083-4d36-8b19-c9188dd9e34d" providerId="ADAL" clId="{4E5A966C-55C2-3544-95E2-5AB291FB9F52}" dt="2019-06-08T13:35:36.875" v="409" actId="1076"/>
          <ac:spMkLst>
            <pc:docMk/>
            <pc:sldMk cId="3604912831" sldId="3377"/>
            <ac:spMk id="19" creationId="{DA2CA280-1201-1A45-B1C0-F35B7412B869}"/>
          </ac:spMkLst>
        </pc:spChg>
        <pc:picChg chg="mod">
          <ac:chgData name="Buck Woody" userId="4205aafe-f083-4d36-8b19-c9188dd9e34d" providerId="ADAL" clId="{4E5A966C-55C2-3544-95E2-5AB291FB9F52}" dt="2019-06-08T13:32:01.981" v="274" actId="1076"/>
          <ac:picMkLst>
            <pc:docMk/>
            <pc:sldMk cId="3604912831" sldId="3377"/>
            <ac:picMk id="11" creationId="{5C9A6CAB-F77C-48EA-81A0-C7068C57FE88}"/>
          </ac:picMkLst>
        </pc:picChg>
        <pc:picChg chg="add mod">
          <ac:chgData name="Buck Woody" userId="4205aafe-f083-4d36-8b19-c9188dd9e34d" providerId="ADAL" clId="{4E5A966C-55C2-3544-95E2-5AB291FB9F52}" dt="2019-06-08T13:35:32.708" v="408" actId="1076"/>
          <ac:picMkLst>
            <pc:docMk/>
            <pc:sldMk cId="3604912831" sldId="3377"/>
            <ac:picMk id="12" creationId="{5AEA6C37-FB68-284C-AD0B-207EA68D0414}"/>
          </ac:picMkLst>
        </pc:picChg>
        <pc:picChg chg="add mod">
          <ac:chgData name="Buck Woody" userId="4205aafe-f083-4d36-8b19-c9188dd9e34d" providerId="ADAL" clId="{4E5A966C-55C2-3544-95E2-5AB291FB9F52}" dt="2019-06-08T13:30:43.481" v="216" actId="1076"/>
          <ac:picMkLst>
            <pc:docMk/>
            <pc:sldMk cId="3604912831" sldId="3377"/>
            <ac:picMk id="1026" creationId="{FB18945D-46F4-6647-945C-BE18D43974E7}"/>
          </ac:picMkLst>
        </pc:picChg>
        <pc:picChg chg="add mod">
          <ac:chgData name="Buck Woody" userId="4205aafe-f083-4d36-8b19-c9188dd9e34d" providerId="ADAL" clId="{4E5A966C-55C2-3544-95E2-5AB291FB9F52}" dt="2019-06-08T13:30:43.481" v="216" actId="1076"/>
          <ac:picMkLst>
            <pc:docMk/>
            <pc:sldMk cId="3604912831" sldId="3377"/>
            <ac:picMk id="1028" creationId="{348448E9-A225-444F-A424-957C4E673534}"/>
          </ac:picMkLst>
        </pc:picChg>
        <pc:picChg chg="add mod">
          <ac:chgData name="Buck Woody" userId="4205aafe-f083-4d36-8b19-c9188dd9e34d" providerId="ADAL" clId="{4E5A966C-55C2-3544-95E2-5AB291FB9F52}" dt="2019-06-08T13:30:43.481" v="216" actId="1076"/>
          <ac:picMkLst>
            <pc:docMk/>
            <pc:sldMk cId="3604912831" sldId="3377"/>
            <ac:picMk id="1030" creationId="{EAFCF5D1-84DF-4D4A-A98B-BF241A233773}"/>
          </ac:picMkLst>
        </pc:picChg>
        <pc:picChg chg="add mod">
          <ac:chgData name="Buck Woody" userId="4205aafe-f083-4d36-8b19-c9188dd9e34d" providerId="ADAL" clId="{4E5A966C-55C2-3544-95E2-5AB291FB9F52}" dt="2019-06-08T13:30:43.481" v="216" actId="1076"/>
          <ac:picMkLst>
            <pc:docMk/>
            <pc:sldMk cId="3604912831" sldId="3377"/>
            <ac:picMk id="1032" creationId="{D53B0B3A-A8A0-AD4F-9DA5-CB3AC40CEADE}"/>
          </ac:picMkLst>
        </pc:picChg>
        <pc:picChg chg="add mod">
          <ac:chgData name="Buck Woody" userId="4205aafe-f083-4d36-8b19-c9188dd9e34d" providerId="ADAL" clId="{4E5A966C-55C2-3544-95E2-5AB291FB9F52}" dt="2019-06-08T13:35:29.020" v="407" actId="14100"/>
          <ac:picMkLst>
            <pc:docMk/>
            <pc:sldMk cId="3604912831" sldId="3377"/>
            <ac:picMk id="1034" creationId="{DD770DA9-764E-AD40-95B2-F7D2C56A6DE2}"/>
          </ac:picMkLst>
        </pc:picChg>
      </pc:sldChg>
    </pc:docChg>
  </pc:docChgLst>
  <pc:docChgLst>
    <pc:chgData name="Buck Woody" userId="4205aafe-f083-4d36-8b19-c9188dd9e34d" providerId="ADAL" clId="{69E969FB-E1B3-41FD-89E3-D9B7AC089CFA}"/>
    <pc:docChg chg="custSel addSld delSld modSld sldOrd">
      <pc:chgData name="Buck Woody" userId="4205aafe-f083-4d36-8b19-c9188dd9e34d" providerId="ADAL" clId="{69E969FB-E1B3-41FD-89E3-D9B7AC089CFA}" dt="2019-05-28T14:46:18.742" v="504" actId="14100"/>
      <pc:docMkLst>
        <pc:docMk/>
      </pc:docMkLst>
      <pc:sldChg chg="modSp">
        <pc:chgData name="Buck Woody" userId="4205aafe-f083-4d36-8b19-c9188dd9e34d" providerId="ADAL" clId="{69E969FB-E1B3-41FD-89E3-D9B7AC089CFA}" dt="2019-05-28T12:47:43.437" v="88" actId="404"/>
        <pc:sldMkLst>
          <pc:docMk/>
          <pc:sldMk cId="3499185799" sldId="256"/>
        </pc:sldMkLst>
        <pc:spChg chg="mod">
          <ac:chgData name="Buck Woody" userId="4205aafe-f083-4d36-8b19-c9188dd9e34d" providerId="ADAL" clId="{69E969FB-E1B3-41FD-89E3-D9B7AC089CFA}" dt="2019-05-28T12:47:43.437" v="88" actId="404"/>
          <ac:spMkLst>
            <pc:docMk/>
            <pc:sldMk cId="3499185799" sldId="256"/>
            <ac:spMk id="2" creationId="{CE37371A-347D-44E5-A122-BEB23FD556F8}"/>
          </ac:spMkLst>
        </pc:spChg>
      </pc:sldChg>
      <pc:sldChg chg="modSp">
        <pc:chgData name="Buck Woody" userId="4205aafe-f083-4d36-8b19-c9188dd9e34d" providerId="ADAL" clId="{69E969FB-E1B3-41FD-89E3-D9B7AC089CFA}" dt="2019-05-28T12:48:01.547" v="120" actId="20577"/>
        <pc:sldMkLst>
          <pc:docMk/>
          <pc:sldMk cId="77006335" sldId="257"/>
        </pc:sldMkLst>
        <pc:spChg chg="mod">
          <ac:chgData name="Buck Woody" userId="4205aafe-f083-4d36-8b19-c9188dd9e34d" providerId="ADAL" clId="{69E969FB-E1B3-41FD-89E3-D9B7AC089CFA}" dt="2019-05-28T12:48:01.547" v="120" actId="20577"/>
          <ac:spMkLst>
            <pc:docMk/>
            <pc:sldMk cId="77006335" sldId="257"/>
            <ac:spMk id="2" creationId="{AE84AB85-EEF6-4076-A6FF-5F061F72AADB}"/>
          </ac:spMkLst>
        </pc:spChg>
      </pc:sldChg>
      <pc:sldChg chg="modSp">
        <pc:chgData name="Buck Woody" userId="4205aafe-f083-4d36-8b19-c9188dd9e34d" providerId="ADAL" clId="{69E969FB-E1B3-41FD-89E3-D9B7AC089CFA}" dt="2019-05-28T12:48:15.015" v="123" actId="20577"/>
        <pc:sldMkLst>
          <pc:docMk/>
          <pc:sldMk cId="2066322911" sldId="258"/>
        </pc:sldMkLst>
        <pc:spChg chg="mod">
          <ac:chgData name="Buck Woody" userId="4205aafe-f083-4d36-8b19-c9188dd9e34d" providerId="ADAL" clId="{69E969FB-E1B3-41FD-89E3-D9B7AC089CFA}" dt="2019-05-28T12:48:15.015" v="123" actId="20577"/>
          <ac:spMkLst>
            <pc:docMk/>
            <pc:sldMk cId="2066322911" sldId="258"/>
            <ac:spMk id="2" creationId="{AE84AB85-EEF6-4076-A6FF-5F061F72AADB}"/>
          </ac:spMkLst>
        </pc:spChg>
      </pc:sldChg>
      <pc:sldChg chg="modSp">
        <pc:chgData name="Buck Woody" userId="4205aafe-f083-4d36-8b19-c9188dd9e34d" providerId="ADAL" clId="{69E969FB-E1B3-41FD-89E3-D9B7AC089CFA}" dt="2019-05-28T12:48:28.778" v="146" actId="20577"/>
        <pc:sldMkLst>
          <pc:docMk/>
          <pc:sldMk cId="2291622433" sldId="259"/>
        </pc:sldMkLst>
        <pc:spChg chg="mod">
          <ac:chgData name="Buck Woody" userId="4205aafe-f083-4d36-8b19-c9188dd9e34d" providerId="ADAL" clId="{69E969FB-E1B3-41FD-89E3-D9B7AC089CFA}" dt="2019-05-28T12:48:28.778" v="146" actId="20577"/>
          <ac:spMkLst>
            <pc:docMk/>
            <pc:sldMk cId="2291622433" sldId="259"/>
            <ac:spMk id="2" creationId="{AE84AB85-EEF6-4076-A6FF-5F061F72AADB}"/>
          </ac:spMkLst>
        </pc:spChg>
      </pc:sldChg>
      <pc:sldChg chg="addSp delSp modSp ord delAnim modAnim">
        <pc:chgData name="Buck Woody" userId="4205aafe-f083-4d36-8b19-c9188dd9e34d" providerId="ADAL" clId="{69E969FB-E1B3-41FD-89E3-D9B7AC089CFA}" dt="2019-05-28T14:42:57.734" v="490" actId="14100"/>
        <pc:sldMkLst>
          <pc:docMk/>
          <pc:sldMk cId="2195982631" sldId="556"/>
        </pc:sldMkLst>
        <pc:spChg chg="mod">
          <ac:chgData name="Buck Woody" userId="4205aafe-f083-4d36-8b19-c9188dd9e34d" providerId="ADAL" clId="{69E969FB-E1B3-41FD-89E3-D9B7AC089CFA}" dt="2019-05-28T14:42:57.734" v="490" actId="14100"/>
          <ac:spMkLst>
            <pc:docMk/>
            <pc:sldMk cId="2195982631" sldId="556"/>
            <ac:spMk id="2" creationId="{56DD8B63-69CD-4552-AA3F-AD09D18D9227}"/>
          </ac:spMkLst>
        </pc:spChg>
        <pc:spChg chg="add del">
          <ac:chgData name="Buck Woody" userId="4205aafe-f083-4d36-8b19-c9188dd9e34d" providerId="ADAL" clId="{69E969FB-E1B3-41FD-89E3-D9B7AC089CFA}" dt="2019-05-28T14:09:34.778" v="453" actId="478"/>
          <ac:spMkLst>
            <pc:docMk/>
            <pc:sldMk cId="2195982631" sldId="556"/>
            <ac:spMk id="5" creationId="{859D214A-9485-4823-BAB1-63C42E81182F}"/>
          </ac:spMkLst>
        </pc:spChg>
        <pc:spChg chg="add">
          <ac:chgData name="Buck Woody" userId="4205aafe-f083-4d36-8b19-c9188dd9e34d" providerId="ADAL" clId="{69E969FB-E1B3-41FD-89E3-D9B7AC089CFA}" dt="2019-05-28T14:09:28.808" v="452"/>
          <ac:spMkLst>
            <pc:docMk/>
            <pc:sldMk cId="2195982631" sldId="556"/>
            <ac:spMk id="6" creationId="{87C3C719-3CE9-49EC-BCAA-E76AA520BAB1}"/>
          </ac:spMkLst>
        </pc:spChg>
        <pc:spChg chg="add mod">
          <ac:chgData name="Buck Woody" userId="4205aafe-f083-4d36-8b19-c9188dd9e34d" providerId="ADAL" clId="{69E969FB-E1B3-41FD-89E3-D9B7AC089CFA}" dt="2019-05-28T14:09:47.362" v="464" actId="20577"/>
          <ac:spMkLst>
            <pc:docMk/>
            <pc:sldMk cId="2195982631" sldId="556"/>
            <ac:spMk id="7" creationId="{F673F0BC-F3E3-4D12-AA16-3C8AF82AB2E9}"/>
          </ac:spMkLst>
        </pc:spChg>
        <pc:spChg chg="add">
          <ac:chgData name="Buck Woody" userId="4205aafe-f083-4d36-8b19-c9188dd9e34d" providerId="ADAL" clId="{69E969FB-E1B3-41FD-89E3-D9B7AC089CFA}" dt="2019-05-28T14:09:28.808" v="452"/>
          <ac:spMkLst>
            <pc:docMk/>
            <pc:sldMk cId="2195982631" sldId="556"/>
            <ac:spMk id="8" creationId="{3C691905-4813-4D46-AF62-D448FEFAB45A}"/>
          </ac:spMkLst>
        </pc:spChg>
        <pc:spChg chg="add">
          <ac:chgData name="Buck Woody" userId="4205aafe-f083-4d36-8b19-c9188dd9e34d" providerId="ADAL" clId="{69E969FB-E1B3-41FD-89E3-D9B7AC089CFA}" dt="2019-05-28T14:09:28.808" v="452"/>
          <ac:spMkLst>
            <pc:docMk/>
            <pc:sldMk cId="2195982631" sldId="556"/>
            <ac:spMk id="9" creationId="{866F52C2-EA6D-4C5F-825F-02EEC2F9596D}"/>
          </ac:spMkLst>
        </pc:spChg>
        <pc:spChg chg="add mod">
          <ac:chgData name="Buck Woody" userId="4205aafe-f083-4d36-8b19-c9188dd9e34d" providerId="ADAL" clId="{69E969FB-E1B3-41FD-89E3-D9B7AC089CFA}" dt="2019-05-28T14:09:56.691" v="480" actId="20577"/>
          <ac:spMkLst>
            <pc:docMk/>
            <pc:sldMk cId="2195982631" sldId="556"/>
            <ac:spMk id="10" creationId="{D7A3FCB0-A0D8-408C-B9CD-8375B6257094}"/>
          </ac:spMkLst>
        </pc:spChg>
        <pc:grpChg chg="del">
          <ac:chgData name="Buck Woody" userId="4205aafe-f083-4d36-8b19-c9188dd9e34d" providerId="ADAL" clId="{69E969FB-E1B3-41FD-89E3-D9B7AC089CFA}" dt="2019-05-28T12:50:21.748" v="182" actId="478"/>
          <ac:grpSpMkLst>
            <pc:docMk/>
            <pc:sldMk cId="2195982631" sldId="556"/>
            <ac:grpSpMk id="4" creationId="{8A78B0FF-DCC5-407F-88E0-E4DB9714D62F}"/>
          </ac:grpSpMkLst>
        </pc:grpChg>
        <pc:grpChg chg="del">
          <ac:chgData name="Buck Woody" userId="4205aafe-f083-4d36-8b19-c9188dd9e34d" providerId="ADAL" clId="{69E969FB-E1B3-41FD-89E3-D9B7AC089CFA}" dt="2019-05-28T12:50:21.748" v="182" actId="478"/>
          <ac:grpSpMkLst>
            <pc:docMk/>
            <pc:sldMk cId="2195982631" sldId="556"/>
            <ac:grpSpMk id="7" creationId="{0E6BAFBD-ECC5-4DC3-B63E-E1E6398A1939}"/>
          </ac:grpSpMkLst>
        </pc:grpChg>
        <pc:grpChg chg="del">
          <ac:chgData name="Buck Woody" userId="4205aafe-f083-4d36-8b19-c9188dd9e34d" providerId="ADAL" clId="{69E969FB-E1B3-41FD-89E3-D9B7AC089CFA}" dt="2019-05-28T12:50:21.748" v="182" actId="478"/>
          <ac:grpSpMkLst>
            <pc:docMk/>
            <pc:sldMk cId="2195982631" sldId="556"/>
            <ac:grpSpMk id="15" creationId="{1D3BD637-B40D-45F1-8BA3-5A29036312DC}"/>
          </ac:grpSpMkLst>
        </pc:grpChg>
        <pc:grpChg chg="del">
          <ac:chgData name="Buck Woody" userId="4205aafe-f083-4d36-8b19-c9188dd9e34d" providerId="ADAL" clId="{69E969FB-E1B3-41FD-89E3-D9B7AC089CFA}" dt="2019-05-28T12:50:21.748" v="182" actId="478"/>
          <ac:grpSpMkLst>
            <pc:docMk/>
            <pc:sldMk cId="2195982631" sldId="556"/>
            <ac:grpSpMk id="20" creationId="{F52F26AD-7F04-491E-A688-1937DF98765A}"/>
          </ac:grpSpMkLst>
        </pc:grpChg>
        <pc:grpChg chg="del">
          <ac:chgData name="Buck Woody" userId="4205aafe-f083-4d36-8b19-c9188dd9e34d" providerId="ADAL" clId="{69E969FB-E1B3-41FD-89E3-D9B7AC089CFA}" dt="2019-05-28T12:50:21.748" v="182" actId="478"/>
          <ac:grpSpMkLst>
            <pc:docMk/>
            <pc:sldMk cId="2195982631" sldId="556"/>
            <ac:grpSpMk id="23" creationId="{BC76BCC4-5657-409A-BAF3-1908EB837606}"/>
          </ac:grpSpMkLst>
        </pc:grpChg>
        <pc:picChg chg="add del mod">
          <ac:chgData name="Buck Woody" userId="4205aafe-f083-4d36-8b19-c9188dd9e34d" providerId="ADAL" clId="{69E969FB-E1B3-41FD-89E3-D9B7AC089CFA}" dt="2019-05-28T14:09:23.712" v="451" actId="478"/>
          <ac:picMkLst>
            <pc:docMk/>
            <pc:sldMk cId="2195982631" sldId="556"/>
            <ac:picMk id="3" creationId="{FA951BE2-51A9-4E02-BC6C-F0E8FF5836A7}"/>
          </ac:picMkLst>
        </pc:picChg>
        <pc:picChg chg="add del mod">
          <ac:chgData name="Buck Woody" userId="4205aafe-f083-4d36-8b19-c9188dd9e34d" providerId="ADAL" clId="{69E969FB-E1B3-41FD-89E3-D9B7AC089CFA}" dt="2019-05-28T14:09:23.712" v="451" actId="478"/>
          <ac:picMkLst>
            <pc:docMk/>
            <pc:sldMk cId="2195982631" sldId="556"/>
            <ac:picMk id="4" creationId="{9CFFC3B7-6C7D-476D-9B7B-5D9AF2A40159}"/>
          </ac:picMkLst>
        </pc:picChg>
        <pc:picChg chg="add mod">
          <ac:chgData name="Buck Woody" userId="4205aafe-f083-4d36-8b19-c9188dd9e34d" providerId="ADAL" clId="{69E969FB-E1B3-41FD-89E3-D9B7AC089CFA}" dt="2019-05-28T14:14:12.154" v="485" actId="14100"/>
          <ac:picMkLst>
            <pc:docMk/>
            <pc:sldMk cId="2195982631" sldId="556"/>
            <ac:picMk id="11" creationId="{5C9A6CAB-F77C-48EA-81A0-C7068C57FE88}"/>
          </ac:picMkLst>
        </pc:picChg>
      </pc:sldChg>
      <pc:sldChg chg="modSp">
        <pc:chgData name="Buck Woody" userId="4205aafe-f083-4d36-8b19-c9188dd9e34d" providerId="ADAL" clId="{69E969FB-E1B3-41FD-89E3-D9B7AC089CFA}" dt="2019-05-28T12:49:49.468" v="166" actId="20577"/>
        <pc:sldMkLst>
          <pc:docMk/>
          <pc:sldMk cId="1893440671" sldId="563"/>
        </pc:sldMkLst>
        <pc:spChg chg="mod">
          <ac:chgData name="Buck Woody" userId="4205aafe-f083-4d36-8b19-c9188dd9e34d" providerId="ADAL" clId="{69E969FB-E1B3-41FD-89E3-D9B7AC089CFA}" dt="2019-05-28T12:49:49.468" v="166" actId="20577"/>
          <ac:spMkLst>
            <pc:docMk/>
            <pc:sldMk cId="1893440671" sldId="563"/>
            <ac:spMk id="2" creationId="{AE84AB85-EEF6-4076-A6FF-5F061F72AADB}"/>
          </ac:spMkLst>
        </pc:spChg>
      </pc:sldChg>
      <pc:sldChg chg="add">
        <pc:chgData name="Buck Woody" userId="4205aafe-f083-4d36-8b19-c9188dd9e34d" providerId="ADAL" clId="{69E969FB-E1B3-41FD-89E3-D9B7AC089CFA}" dt="2019-05-28T12:50:00.858" v="167"/>
        <pc:sldMkLst>
          <pc:docMk/>
          <pc:sldMk cId="2125740776" sldId="5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D69FC9-D22E-4DF8-A513-40D1F0B804C3}" type="datetimeFigureOut">
              <a:rPr lang="en-US" smtClean="0"/>
              <a:t>10/8/2019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784B2B-56C2-485E-BBC5-2EFCB55EC0C8}" type="slidenum">
              <a:rPr lang="en-US" smtClean="0"/>
              <a:t>‹#›</a:t>
            </a:fld>
            <a:endParaRPr lang="en-US"/>
          </a:p>
        </p:txBody>
      </p:sp>
    </p:spTree>
    <p:extLst>
      <p:ext uri="{BB962C8B-B14F-4D97-AF65-F5344CB8AC3E}">
        <p14:creationId xmlns:p14="http://schemas.microsoft.com/office/powerpoint/2010/main" val="1744031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zure.microsoft.com/en-us/services/cognitive-services/directory/visio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ocs.microsoft.com/en-us/azure/cognitive-services/Computer-vision/QuickStarts/python-analyze"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udio.azureml.net/Home/ViewWorkspaceCached/b9548ddf771d4324acf445c4b705df8d#Workspaces/Experiments/Experiment/b9548ddf771d4324acf445c4b705df8d.f-id.0c2bb13534f34495966dc43d80b4394c/ViewExperimen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Unsupervised_learning" TargetMode="External"/><Relationship Id="rId13" Type="http://schemas.openxmlformats.org/officeDocument/2006/relationships/hyperlink" Target="https://en.wikipedia.org/wiki/Boltzmann_machine" TargetMode="External"/><Relationship Id="rId3" Type="http://schemas.openxmlformats.org/officeDocument/2006/relationships/hyperlink" Target="https://elitedatascience.com/keras-tutorial-deep-learning-in-python" TargetMode="External"/><Relationship Id="rId7" Type="http://schemas.openxmlformats.org/officeDocument/2006/relationships/hyperlink" Target="https://en.wikipedia.org/wiki/Semi-supervised_learning" TargetMode="External"/><Relationship Id="rId12" Type="http://schemas.openxmlformats.org/officeDocument/2006/relationships/hyperlink" Target="https://en.wikipedia.org/wiki/Deep_belief_network"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Supervised_learning" TargetMode="External"/><Relationship Id="rId11" Type="http://schemas.openxmlformats.org/officeDocument/2006/relationships/hyperlink" Target="https://en.wikipedia.org/wiki/Generative_model" TargetMode="External"/><Relationship Id="rId5" Type="http://schemas.openxmlformats.org/officeDocument/2006/relationships/hyperlink" Target="https://en.wikipedia.org/wiki/Learning_representation" TargetMode="External"/><Relationship Id="rId10" Type="http://schemas.openxmlformats.org/officeDocument/2006/relationships/hyperlink" Target="https://en.wikipedia.org/wiki/Propositional_formula" TargetMode="External"/><Relationship Id="rId4" Type="http://schemas.openxmlformats.org/officeDocument/2006/relationships/hyperlink" Target="https://en.wikipedia.org/wiki/Machine_learning" TargetMode="External"/><Relationship Id="rId9" Type="http://schemas.openxmlformats.org/officeDocument/2006/relationships/hyperlink" Target="https://en.wikipedia.org/wiki/Artificial_neural_network"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784B2B-56C2-485E-BBC5-2EFCB55EC0C8}" type="slidenum">
              <a:rPr lang="en-US" smtClean="0"/>
              <a:t>1</a:t>
            </a:fld>
            <a:endParaRPr lang="en-US"/>
          </a:p>
        </p:txBody>
      </p:sp>
    </p:spTree>
    <p:extLst>
      <p:ext uri="{BB962C8B-B14F-4D97-AF65-F5344CB8AC3E}">
        <p14:creationId xmlns:p14="http://schemas.microsoft.com/office/powerpoint/2010/main" val="3783487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We are the only company that offers ability to deploy and manage models whether in the cloud, on-premises or even the edge.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This is extremely valuable in disconnected scenarios where predictions have to be made on the edge w/o connectivity to the cloud.</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With IoT deployments becoming more widespread, we are well positioned to help our customers innovate with AI wherever they want. </a:t>
            </a:r>
          </a:p>
          <a:p>
            <a:r>
              <a:rPr lang="en-US" sz="1200" kern="1200">
                <a:solidFill>
                  <a:schemeClr val="tx1"/>
                </a:solidFill>
                <a:effectLst/>
                <a:latin typeface="+mn-lt"/>
                <a:ea typeface="+mn-ea"/>
                <a:cs typeface="+mn-cs"/>
              </a:rPr>
              <a:t> </a:t>
            </a:r>
          </a:p>
          <a:p>
            <a:r>
              <a:rPr lang="en-US" sz="1200" i="1" kern="1200">
                <a:solidFill>
                  <a:schemeClr val="tx1"/>
                </a:solidFill>
                <a:effectLst/>
                <a:latin typeface="+mn-lt"/>
                <a:ea typeface="+mn-ea"/>
                <a:cs typeface="+mn-cs"/>
              </a:rPr>
              <a:t>So, you should be excited with our Machine Learning portfolio.</a:t>
            </a: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10/8/2019 2:27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9759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Distinguished by input systems, any mathematical technique that mimics human behavior</a:t>
            </a:r>
          </a:p>
          <a:p>
            <a:r>
              <a:rPr lang="en-US" dirty="0"/>
              <a:t>ML: Using combinations of mathematical formulae to act over data, improving a prediction or classification from that data</a:t>
            </a:r>
          </a:p>
          <a:p>
            <a:r>
              <a:rPr lang="en-US" dirty="0"/>
              <a:t>DL: Using specialized layers of algorithms to train a model through the layers to create a prediction or classification</a:t>
            </a:r>
          </a:p>
          <a:p>
            <a:endParaRPr lang="en-US" dirty="0"/>
          </a:p>
          <a:p>
            <a:r>
              <a:rPr lang="en-US" dirty="0"/>
              <a:t>As an example, a machine learning workflow starts with relevant features being manually extracted from images. The features are then used to create a model that categorizes the objects in the image. With a deep learning workflow, relevant features are automatically extracted from images. In addition, deep learning performs “end-to-end learning” – where a network is given raw data and a task to perform, such as classification, and it learns how to do this automatically.</a:t>
            </a:r>
          </a:p>
          <a:p>
            <a:endParaRPr lang="en-US" dirty="0"/>
          </a:p>
          <a:p>
            <a:r>
              <a:rPr lang="en-US" dirty="0"/>
              <a:t>Another key difference is deep learning algorithms scale with data, whereas shallow learning converges. Shallow learning refers to machine learning methods that plateau at a certain level of performance when you add more examples and training data to the network.</a:t>
            </a:r>
          </a:p>
          <a:p>
            <a:endParaRPr lang="en-US" dirty="0"/>
          </a:p>
          <a:p>
            <a:r>
              <a:rPr lang="en-US" dirty="0"/>
              <a:t>A key advantage of deep learning networks is that they often continue to improve as the size of your data increases.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10/8/2019 2:27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381307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https://azure.microsoft.com/en-us/services/cognitive-services/directory/vision/</a:t>
            </a:r>
            <a:endParaRPr lang="en-US" dirty="0"/>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Example Code: </a:t>
            </a:r>
            <a:r>
              <a:rPr lang="en-US" dirty="0">
                <a:hlinkClick r:id="rId4"/>
              </a:rPr>
              <a:t>https://docs.microsoft.com/en-us/azure/cognitive-services/Computer-vision/QuickStarts/python-analyze</a:t>
            </a:r>
            <a:endParaRPr lang="en-US" dirty="0"/>
          </a:p>
          <a:p>
            <a:endParaRPr lang="en-US" sz="1200" b="1"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10/8/2019 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645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https://studio.azureml.net/Home/ViewWorkspaceCached/b9548ddf771d4324acf445c4b705df8d#Workspaces/Experiments/Experiment/b9548ddf771d4324acf445c4b705df8d.f-id.0c2bb13534f34495966dc43d80b4394c/ViewExperiment</a:t>
            </a:r>
            <a:endParaRPr lang="en-US" dirty="0"/>
          </a:p>
        </p:txBody>
      </p:sp>
      <p:sp>
        <p:nvSpPr>
          <p:cNvPr id="4" name="Slide Number Placeholder 3"/>
          <p:cNvSpPr>
            <a:spLocks noGrp="1"/>
          </p:cNvSpPr>
          <p:nvPr>
            <p:ph type="sldNum" sz="quarter" idx="5"/>
          </p:nvPr>
        </p:nvSpPr>
        <p:spPr/>
        <p:txBody>
          <a:bodyPr/>
          <a:lstStyle/>
          <a:p>
            <a:fld id="{7E784B2B-56C2-485E-BBC5-2EFCB55EC0C8}" type="slidenum">
              <a:rPr lang="en-US" smtClean="0"/>
              <a:t>14</a:t>
            </a:fld>
            <a:endParaRPr lang="en-US"/>
          </a:p>
        </p:txBody>
      </p:sp>
    </p:spTree>
    <p:extLst>
      <p:ext uri="{BB962C8B-B14F-4D97-AF65-F5344CB8AC3E}">
        <p14:creationId xmlns:p14="http://schemas.microsoft.com/office/powerpoint/2010/main" val="350445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10/8/2019 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61135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r>
              <a:rPr lang="en-US" dirty="0">
                <a:hlinkClick r:id="rId3"/>
              </a:rPr>
              <a:t>https://elitedatascience.com/keras-tutorial-deep-learning-in-python</a:t>
            </a:r>
            <a:r>
              <a:rPr lang="en-US" dirty="0"/>
              <a:t> </a:t>
            </a:r>
          </a:p>
          <a:p>
            <a:r>
              <a:rPr lang="en-US" dirty="0"/>
              <a:t>https://aitold.me/ </a:t>
            </a:r>
          </a:p>
          <a:p>
            <a:endParaRPr lang="en-US" dirty="0"/>
          </a:p>
          <a:p>
            <a:endParaRPr lang="en-US" dirty="0"/>
          </a:p>
          <a:p>
            <a:r>
              <a:rPr lang="en-US" dirty="0"/>
              <a:t>Deep learning, a subset of machine learning, is a part of a broader family of </a:t>
            </a:r>
            <a:r>
              <a:rPr lang="en-US" dirty="0">
                <a:hlinkClick r:id="rId4" tooltip="Machine learning"/>
              </a:rPr>
              <a:t>machine learning</a:t>
            </a:r>
            <a:r>
              <a:rPr lang="en-US" dirty="0"/>
              <a:t> methods based on </a:t>
            </a:r>
            <a:r>
              <a:rPr lang="en-US" dirty="0">
                <a:hlinkClick r:id="rId5" tooltip="Learning representation"/>
              </a:rPr>
              <a:t>learning data representations</a:t>
            </a:r>
            <a:r>
              <a:rPr lang="en-US" dirty="0"/>
              <a:t>, as opposed to task-specific algorithms. Learning can be </a:t>
            </a:r>
            <a:r>
              <a:rPr lang="en-US" dirty="0">
                <a:hlinkClick r:id="rId6" tooltip="Supervised learning"/>
              </a:rPr>
              <a:t>supervised</a:t>
            </a:r>
            <a:r>
              <a:rPr lang="en-US" dirty="0"/>
              <a:t>, </a:t>
            </a:r>
            <a:r>
              <a:rPr lang="en-US" dirty="0">
                <a:hlinkClick r:id="rId7" tooltip="Semi-supervised learning"/>
              </a:rPr>
              <a:t>semi-supervised</a:t>
            </a:r>
            <a:r>
              <a:rPr lang="en-US" dirty="0"/>
              <a:t> or </a:t>
            </a:r>
            <a:r>
              <a:rPr lang="en-US" dirty="0">
                <a:hlinkClick r:id="rId8" tooltip="Unsupervised learning"/>
              </a:rPr>
              <a:t>unsupervised</a:t>
            </a:r>
            <a:r>
              <a:rPr lang="en-US" dirty="0"/>
              <a:t>. Most modern deep learning models are based on an </a:t>
            </a:r>
            <a:r>
              <a:rPr lang="en-US" dirty="0">
                <a:hlinkClick r:id="rId9" tooltip="Artificial neural network"/>
              </a:rPr>
              <a:t>artificial neural network</a:t>
            </a:r>
            <a:r>
              <a:rPr lang="en-US" dirty="0"/>
              <a:t>, although they can also include </a:t>
            </a:r>
            <a:r>
              <a:rPr lang="en-US" dirty="0">
                <a:hlinkClick r:id="rId10" tooltip="Propositional formula"/>
              </a:rPr>
              <a:t>propositional formulas</a:t>
            </a:r>
            <a:r>
              <a:rPr lang="en-US" dirty="0"/>
              <a:t> or latent variables organized layer-wise in deep </a:t>
            </a:r>
            <a:r>
              <a:rPr lang="en-US" dirty="0">
                <a:hlinkClick r:id="rId11" tooltip="Generative model"/>
              </a:rPr>
              <a:t>generative models</a:t>
            </a:r>
            <a:r>
              <a:rPr lang="en-US" dirty="0"/>
              <a:t> such as the nodes in </a:t>
            </a:r>
            <a:r>
              <a:rPr lang="en-US" dirty="0">
                <a:hlinkClick r:id="rId12" tooltip="Deep belief network"/>
              </a:rPr>
              <a:t>deep belief networks</a:t>
            </a:r>
            <a:r>
              <a:rPr lang="en-US" dirty="0"/>
              <a:t> and deep </a:t>
            </a:r>
            <a:r>
              <a:rPr lang="en-US" dirty="0">
                <a:hlinkClick r:id="rId13"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10/8/2019 2:29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318731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https://www.youtube.com/watch?v=QSaZGT4-6EY </a:t>
            </a:r>
          </a:p>
          <a:p>
            <a:r>
              <a:rPr lang="en-US" dirty="0"/>
              <a:t>https://www.mathworks.com/discovery/deep-learning.html </a:t>
            </a:r>
          </a:p>
          <a:p>
            <a:r>
              <a:rPr lang="en-US" dirty="0"/>
              <a:t>https://www.datasciencecentral.com/profiles/blogs/the-mathematics-of-data-science-understanding-the-foundations-of </a:t>
            </a:r>
          </a:p>
          <a:p>
            <a:endParaRPr lang="en-US" dirty="0"/>
          </a:p>
        </p:txBody>
      </p:sp>
      <p:sp>
        <p:nvSpPr>
          <p:cNvPr id="4" name="Slide Number Placeholder 3"/>
          <p:cNvSpPr>
            <a:spLocks noGrp="1"/>
          </p:cNvSpPr>
          <p:nvPr>
            <p:ph type="sldNum" sz="quarter" idx="5"/>
          </p:nvPr>
        </p:nvSpPr>
        <p:spPr/>
        <p:txBody>
          <a:bodyPr/>
          <a:lstStyle/>
          <a:p>
            <a:fld id="{7E784B2B-56C2-485E-BBC5-2EFCB55EC0C8}" type="slidenum">
              <a:rPr lang="en-US" smtClean="0"/>
              <a:t>19</a:t>
            </a:fld>
            <a:endParaRPr lang="en-US"/>
          </a:p>
        </p:txBody>
      </p:sp>
    </p:spTree>
    <p:extLst>
      <p:ext uri="{BB962C8B-B14F-4D97-AF65-F5344CB8AC3E}">
        <p14:creationId xmlns:p14="http://schemas.microsoft.com/office/powerpoint/2010/main" val="2390726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2189795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 Learning services</a:t>
            </a:r>
          </a:p>
          <a:p>
            <a:pPr marL="285750" indent="-285750">
              <a:buFont typeface="Arial" panose="020B0604020202020204" pitchFamily="34" charset="0"/>
              <a:buChar char="•"/>
            </a:pPr>
            <a:r>
              <a:rPr lang="en-US" dirty="0"/>
              <a:t>Machine learning at big data scale</a:t>
            </a:r>
          </a:p>
          <a:p>
            <a:pPr marL="285750" indent="-285750">
              <a:buFont typeface="Arial" panose="020B0604020202020204" pitchFamily="34" charset="0"/>
              <a:buChar char="•"/>
            </a:pPr>
            <a:r>
              <a:rPr lang="en-US" dirty="0"/>
              <a:t>Container based AI deployment from cloud to edge</a:t>
            </a:r>
          </a:p>
          <a:p>
            <a:pPr marL="285750" indent="-285750">
              <a:buFont typeface="Arial" panose="020B0604020202020204" pitchFamily="34" charset="0"/>
              <a:buChar char="•"/>
            </a:pPr>
            <a:r>
              <a:rPr lang="en-US" dirty="0"/>
              <a:t>Rapid, scale out, collaborative experimentation</a:t>
            </a:r>
          </a:p>
          <a:p>
            <a:pPr marL="285750" indent="-285750">
              <a:buFont typeface="Arial" panose="020B0604020202020204" pitchFamily="34" charset="0"/>
              <a:buChar char="•"/>
            </a:pPr>
            <a:r>
              <a:rPr lang="en-US" dirty="0"/>
              <a:t>AI powered data wrangling </a:t>
            </a:r>
          </a:p>
          <a:p>
            <a:pPr marL="285750" indent="-285750">
              <a:buFont typeface="Arial" panose="020B0604020202020204" pitchFamily="34" charset="0"/>
              <a:buChar char="•"/>
            </a:pPr>
            <a:r>
              <a:rPr lang="en-US" dirty="0"/>
              <a:t>Spark, Docker, Cognitive Toolkit, TensorFlow, Caffe, and more</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Azure Databricks</a:t>
            </a:r>
          </a:p>
          <a:p>
            <a:pPr marL="0" indent="0">
              <a:buFont typeface="Arial" panose="020B0604020202020204" pitchFamily="34" charset="0"/>
              <a:buNone/>
            </a:pPr>
            <a:r>
              <a:rPr lang="en-US" dirty="0"/>
              <a:t>Bring teams together in an interactive workspace. From data gathering to model creation, use Databricks Notebooks to unify the process and instantly deploy to production. Launch your new Spark environment with a single click. Integrate effortlessly with a wide variety of data stores and services such as Azure SQL Data Warehouse, Azure Cosmos DB, Azure Data Lake Store, Azure Blob storage, Azure Event Hubs, Azure IoT Hub, and Azure Data Factory. Add advanced artificial intelligence (AI) capabilities instantly and share your insights through rich integration with Power BI.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 Ignite Sessions -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10/8/2019 2:27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273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84E3-D1D8-4A0E-8E6A-2C842842A4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0A95AD-696A-4762-8BD1-E56DD8BE86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2ACBFC-1E8C-450C-9F3A-6D23E0765C3F}"/>
              </a:ext>
            </a:extLst>
          </p:cNvPr>
          <p:cNvSpPr>
            <a:spLocks noGrp="1"/>
          </p:cNvSpPr>
          <p:nvPr>
            <p:ph type="dt" sz="half" idx="10"/>
          </p:nvPr>
        </p:nvSpPr>
        <p:spPr/>
        <p:txBody>
          <a:bodyPr/>
          <a:lstStyle/>
          <a:p>
            <a:fld id="{8C267ACE-FFA9-4154-8131-F5966C764F44}" type="datetimeFigureOut">
              <a:rPr lang="en-US" smtClean="0"/>
              <a:t>10/8/2019</a:t>
            </a:fld>
            <a:endParaRPr lang="en-US"/>
          </a:p>
        </p:txBody>
      </p:sp>
      <p:sp>
        <p:nvSpPr>
          <p:cNvPr id="5" name="Footer Placeholder 4">
            <a:extLst>
              <a:ext uri="{FF2B5EF4-FFF2-40B4-BE49-F238E27FC236}">
                <a16:creationId xmlns:a16="http://schemas.microsoft.com/office/drawing/2014/main" id="{12F042DF-7A83-4E05-A852-10549FE3D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F3B46-3AC5-487D-8DCF-226033A3F4C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588670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7766-7084-478A-81C8-4A8C3DF94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865DDF-09BB-4578-80BC-9127646EA1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A21E7-5A46-434B-8E8F-C5C649F3354E}"/>
              </a:ext>
            </a:extLst>
          </p:cNvPr>
          <p:cNvSpPr>
            <a:spLocks noGrp="1"/>
          </p:cNvSpPr>
          <p:nvPr>
            <p:ph type="dt" sz="half" idx="10"/>
          </p:nvPr>
        </p:nvSpPr>
        <p:spPr/>
        <p:txBody>
          <a:bodyPr/>
          <a:lstStyle/>
          <a:p>
            <a:fld id="{8C267ACE-FFA9-4154-8131-F5966C764F44}" type="datetimeFigureOut">
              <a:rPr lang="en-US" smtClean="0"/>
              <a:t>10/8/2019</a:t>
            </a:fld>
            <a:endParaRPr lang="en-US"/>
          </a:p>
        </p:txBody>
      </p:sp>
      <p:sp>
        <p:nvSpPr>
          <p:cNvPr id="5" name="Footer Placeholder 4">
            <a:extLst>
              <a:ext uri="{FF2B5EF4-FFF2-40B4-BE49-F238E27FC236}">
                <a16:creationId xmlns:a16="http://schemas.microsoft.com/office/drawing/2014/main" id="{A60E73A3-0BE0-4D93-8B32-81B110102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BECFA-DB78-4F30-919E-C93D7F9A870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439924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9C5823-4AB6-423A-9CA9-65F522C072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8F6636-B159-4C48-ADE7-F635EA3CFE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8AC17-784C-489C-8EB2-2FEC497B364C}"/>
              </a:ext>
            </a:extLst>
          </p:cNvPr>
          <p:cNvSpPr>
            <a:spLocks noGrp="1"/>
          </p:cNvSpPr>
          <p:nvPr>
            <p:ph type="dt" sz="half" idx="10"/>
          </p:nvPr>
        </p:nvSpPr>
        <p:spPr/>
        <p:txBody>
          <a:bodyPr/>
          <a:lstStyle/>
          <a:p>
            <a:fld id="{8C267ACE-FFA9-4154-8131-F5966C764F44}" type="datetimeFigureOut">
              <a:rPr lang="en-US" smtClean="0"/>
              <a:t>10/8/2019</a:t>
            </a:fld>
            <a:endParaRPr lang="en-US"/>
          </a:p>
        </p:txBody>
      </p:sp>
      <p:sp>
        <p:nvSpPr>
          <p:cNvPr id="5" name="Footer Placeholder 4">
            <a:extLst>
              <a:ext uri="{FF2B5EF4-FFF2-40B4-BE49-F238E27FC236}">
                <a16:creationId xmlns:a16="http://schemas.microsoft.com/office/drawing/2014/main" id="{D6B69A4F-7E9C-4FA9-90F2-848210EA8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1D0F6-2A0E-4FC5-BF5A-07AF89CA5ED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996332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588263" y="457199"/>
            <a:ext cx="11018520" cy="752104"/>
          </a:xfrm>
        </p:spPr>
        <p:txBody>
          <a:bodyPr/>
          <a:lstStyle>
            <a:lvl1pPr>
              <a:defRPr sz="4800">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1968270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3859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673E-1ED5-4989-BBB7-5B91B8A02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4539C-E7CF-411A-AE88-06D7583F0B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BC6E3-DB22-49C3-B8CE-21D0B2F29A13}"/>
              </a:ext>
            </a:extLst>
          </p:cNvPr>
          <p:cNvSpPr>
            <a:spLocks noGrp="1"/>
          </p:cNvSpPr>
          <p:nvPr>
            <p:ph type="dt" sz="half" idx="10"/>
          </p:nvPr>
        </p:nvSpPr>
        <p:spPr/>
        <p:txBody>
          <a:bodyPr/>
          <a:lstStyle/>
          <a:p>
            <a:fld id="{8C267ACE-FFA9-4154-8131-F5966C764F44}" type="datetimeFigureOut">
              <a:rPr lang="en-US" smtClean="0"/>
              <a:t>10/8/2019</a:t>
            </a:fld>
            <a:endParaRPr lang="en-US"/>
          </a:p>
        </p:txBody>
      </p:sp>
      <p:sp>
        <p:nvSpPr>
          <p:cNvPr id="5" name="Footer Placeholder 4">
            <a:extLst>
              <a:ext uri="{FF2B5EF4-FFF2-40B4-BE49-F238E27FC236}">
                <a16:creationId xmlns:a16="http://schemas.microsoft.com/office/drawing/2014/main" id="{DC441B1A-6FB4-4CDA-BC1E-FB833C0AD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11E7E-7AE0-4BC5-839F-0D7C1DC956F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246598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3725-CE63-4211-8FDF-1E0732323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1BC369-BAF8-4181-AB9A-C22656F5C7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332172-791E-408D-8D30-A6AF1A515E2A}"/>
              </a:ext>
            </a:extLst>
          </p:cNvPr>
          <p:cNvSpPr>
            <a:spLocks noGrp="1"/>
          </p:cNvSpPr>
          <p:nvPr>
            <p:ph type="dt" sz="half" idx="10"/>
          </p:nvPr>
        </p:nvSpPr>
        <p:spPr/>
        <p:txBody>
          <a:bodyPr/>
          <a:lstStyle/>
          <a:p>
            <a:fld id="{8C267ACE-FFA9-4154-8131-F5966C764F44}" type="datetimeFigureOut">
              <a:rPr lang="en-US" smtClean="0"/>
              <a:t>10/8/2019</a:t>
            </a:fld>
            <a:endParaRPr lang="en-US"/>
          </a:p>
        </p:txBody>
      </p:sp>
      <p:sp>
        <p:nvSpPr>
          <p:cNvPr id="5" name="Footer Placeholder 4">
            <a:extLst>
              <a:ext uri="{FF2B5EF4-FFF2-40B4-BE49-F238E27FC236}">
                <a16:creationId xmlns:a16="http://schemas.microsoft.com/office/drawing/2014/main" id="{9B1117CC-1CC4-4173-B5DF-9B564DA40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76D03-4097-4536-8761-1D3B659CF6D1}"/>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72627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9BCA-DB71-43CD-BBE3-38D3FA54B3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A59E2-4AB8-4885-ADF7-79E4099807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0A322-6169-4ABD-9A12-89FEFB0E00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FE44A2-6BA4-4E6C-885F-1B6E7F3268F0}"/>
              </a:ext>
            </a:extLst>
          </p:cNvPr>
          <p:cNvSpPr>
            <a:spLocks noGrp="1"/>
          </p:cNvSpPr>
          <p:nvPr>
            <p:ph type="dt" sz="half" idx="10"/>
          </p:nvPr>
        </p:nvSpPr>
        <p:spPr/>
        <p:txBody>
          <a:bodyPr/>
          <a:lstStyle/>
          <a:p>
            <a:fld id="{8C267ACE-FFA9-4154-8131-F5966C764F44}" type="datetimeFigureOut">
              <a:rPr lang="en-US" smtClean="0"/>
              <a:t>10/8/2019</a:t>
            </a:fld>
            <a:endParaRPr lang="en-US"/>
          </a:p>
        </p:txBody>
      </p:sp>
      <p:sp>
        <p:nvSpPr>
          <p:cNvPr id="6" name="Footer Placeholder 5">
            <a:extLst>
              <a:ext uri="{FF2B5EF4-FFF2-40B4-BE49-F238E27FC236}">
                <a16:creationId xmlns:a16="http://schemas.microsoft.com/office/drawing/2014/main" id="{36CE8570-BA24-4335-A383-6540C3AEC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36002-9543-4085-A6E2-841623C11AE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102899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D24C-7020-4CCE-946C-E5ED698DE7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D75A5A-5B11-41E1-A6DC-286A9D7BEE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B69F4-DBBF-4B7B-B316-F1584C6287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E5C75D-FA83-4B0C-9374-A4F2C9D2ED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DB0E2F-5282-42D2-ADA7-6582B7DB62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D617E9-F43B-4B1A-935C-329CE057E42A}"/>
              </a:ext>
            </a:extLst>
          </p:cNvPr>
          <p:cNvSpPr>
            <a:spLocks noGrp="1"/>
          </p:cNvSpPr>
          <p:nvPr>
            <p:ph type="dt" sz="half" idx="10"/>
          </p:nvPr>
        </p:nvSpPr>
        <p:spPr/>
        <p:txBody>
          <a:bodyPr/>
          <a:lstStyle/>
          <a:p>
            <a:fld id="{8C267ACE-FFA9-4154-8131-F5966C764F44}" type="datetimeFigureOut">
              <a:rPr lang="en-US" smtClean="0"/>
              <a:t>10/8/2019</a:t>
            </a:fld>
            <a:endParaRPr lang="en-US"/>
          </a:p>
        </p:txBody>
      </p:sp>
      <p:sp>
        <p:nvSpPr>
          <p:cNvPr id="8" name="Footer Placeholder 7">
            <a:extLst>
              <a:ext uri="{FF2B5EF4-FFF2-40B4-BE49-F238E27FC236}">
                <a16:creationId xmlns:a16="http://schemas.microsoft.com/office/drawing/2014/main" id="{53B83FC6-8172-47E9-B09C-59059819B8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BA588-2D8F-4320-9726-525F8535154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97102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4DAF-1202-4719-9192-ADBDF1FF1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EA6971-AC3C-4165-8CE5-48F877516E8B}"/>
              </a:ext>
            </a:extLst>
          </p:cNvPr>
          <p:cNvSpPr>
            <a:spLocks noGrp="1"/>
          </p:cNvSpPr>
          <p:nvPr>
            <p:ph type="dt" sz="half" idx="10"/>
          </p:nvPr>
        </p:nvSpPr>
        <p:spPr/>
        <p:txBody>
          <a:bodyPr/>
          <a:lstStyle/>
          <a:p>
            <a:fld id="{8C267ACE-FFA9-4154-8131-F5966C764F44}" type="datetimeFigureOut">
              <a:rPr lang="en-US" smtClean="0"/>
              <a:t>10/8/2019</a:t>
            </a:fld>
            <a:endParaRPr lang="en-US"/>
          </a:p>
        </p:txBody>
      </p:sp>
      <p:sp>
        <p:nvSpPr>
          <p:cNvPr id="4" name="Footer Placeholder 3">
            <a:extLst>
              <a:ext uri="{FF2B5EF4-FFF2-40B4-BE49-F238E27FC236}">
                <a16:creationId xmlns:a16="http://schemas.microsoft.com/office/drawing/2014/main" id="{E96DAAC4-5376-4FA6-B737-CD2D4D186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FCD49-3513-4A6D-AED6-69501C2C73D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165312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1CF2C6-69DF-45AB-9BDB-71BFC0AA0CE7}"/>
              </a:ext>
            </a:extLst>
          </p:cNvPr>
          <p:cNvSpPr>
            <a:spLocks noGrp="1"/>
          </p:cNvSpPr>
          <p:nvPr>
            <p:ph type="dt" sz="half" idx="10"/>
          </p:nvPr>
        </p:nvSpPr>
        <p:spPr/>
        <p:txBody>
          <a:bodyPr/>
          <a:lstStyle/>
          <a:p>
            <a:fld id="{8C267ACE-FFA9-4154-8131-F5966C764F44}" type="datetimeFigureOut">
              <a:rPr lang="en-US" smtClean="0"/>
              <a:t>10/8/2019</a:t>
            </a:fld>
            <a:endParaRPr lang="en-US"/>
          </a:p>
        </p:txBody>
      </p:sp>
      <p:sp>
        <p:nvSpPr>
          <p:cNvPr id="3" name="Footer Placeholder 2">
            <a:extLst>
              <a:ext uri="{FF2B5EF4-FFF2-40B4-BE49-F238E27FC236}">
                <a16:creationId xmlns:a16="http://schemas.microsoft.com/office/drawing/2014/main" id="{8FE0226C-AA7A-4B0C-AB72-14A91CCC19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51C2CF-A1E4-4C05-A915-15AFB50081B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13908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FE82A-9E1E-40D1-869F-76DEC76DA9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2D6B0F-FC8B-4F4A-A531-2C7EED9FA3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09ABFA-CE6F-4396-9636-DE3462280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41D93F-7024-4AE4-8A28-58AE825C8375}"/>
              </a:ext>
            </a:extLst>
          </p:cNvPr>
          <p:cNvSpPr>
            <a:spLocks noGrp="1"/>
          </p:cNvSpPr>
          <p:nvPr>
            <p:ph type="dt" sz="half" idx="10"/>
          </p:nvPr>
        </p:nvSpPr>
        <p:spPr/>
        <p:txBody>
          <a:bodyPr/>
          <a:lstStyle/>
          <a:p>
            <a:fld id="{8C267ACE-FFA9-4154-8131-F5966C764F44}" type="datetimeFigureOut">
              <a:rPr lang="en-US" smtClean="0"/>
              <a:t>10/8/2019</a:t>
            </a:fld>
            <a:endParaRPr lang="en-US"/>
          </a:p>
        </p:txBody>
      </p:sp>
      <p:sp>
        <p:nvSpPr>
          <p:cNvPr id="6" name="Footer Placeholder 5">
            <a:extLst>
              <a:ext uri="{FF2B5EF4-FFF2-40B4-BE49-F238E27FC236}">
                <a16:creationId xmlns:a16="http://schemas.microsoft.com/office/drawing/2014/main" id="{7D3FC56C-2C06-4685-AC20-A3ECD85A6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454C8-8B4C-4B09-9E5E-3CCE2B81745F}"/>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822487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D0D1-C94D-44E3-BE0C-211C3C3BE2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8A1DC8-7B6B-466D-824B-D1C24CC28E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71F243-6612-4015-ADE7-5804025B34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9FF367-7657-4CB4-A2FA-08C470B1CC0F}"/>
              </a:ext>
            </a:extLst>
          </p:cNvPr>
          <p:cNvSpPr>
            <a:spLocks noGrp="1"/>
          </p:cNvSpPr>
          <p:nvPr>
            <p:ph type="dt" sz="half" idx="10"/>
          </p:nvPr>
        </p:nvSpPr>
        <p:spPr/>
        <p:txBody>
          <a:bodyPr/>
          <a:lstStyle/>
          <a:p>
            <a:fld id="{8C267ACE-FFA9-4154-8131-F5966C764F44}" type="datetimeFigureOut">
              <a:rPr lang="en-US" smtClean="0"/>
              <a:t>10/8/2019</a:t>
            </a:fld>
            <a:endParaRPr lang="en-US"/>
          </a:p>
        </p:txBody>
      </p:sp>
      <p:sp>
        <p:nvSpPr>
          <p:cNvPr id="6" name="Footer Placeholder 5">
            <a:extLst>
              <a:ext uri="{FF2B5EF4-FFF2-40B4-BE49-F238E27FC236}">
                <a16:creationId xmlns:a16="http://schemas.microsoft.com/office/drawing/2014/main" id="{35B7A2AD-E521-44C5-B708-D3BF2639B5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C76FA-4A61-4614-BCB3-4F8C5B9BBCA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759645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0F417C-17F0-45D9-8B73-C110336D5B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3AC172-0704-4CAF-9664-1755FFCC7F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A957D-70FE-4549-99B2-94EEA0EE67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267ACE-FFA9-4154-8131-F5966C764F44}" type="datetimeFigureOut">
              <a:rPr lang="en-US" smtClean="0"/>
              <a:t>10/8/2019</a:t>
            </a:fld>
            <a:endParaRPr lang="en-US"/>
          </a:p>
        </p:txBody>
      </p:sp>
      <p:sp>
        <p:nvSpPr>
          <p:cNvPr id="5" name="Footer Placeholder 4">
            <a:extLst>
              <a:ext uri="{FF2B5EF4-FFF2-40B4-BE49-F238E27FC236}">
                <a16:creationId xmlns:a16="http://schemas.microsoft.com/office/drawing/2014/main" id="{CB94A0BB-7207-4630-B9C0-AE8FCCD191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2D5337-D57A-4BBC-B354-6DE006F759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CBD4D5-69D6-44C4-9AF3-F6B204BB8B7C}" type="slidenum">
              <a:rPr lang="en-US" smtClean="0"/>
              <a:t>‹#›</a:t>
            </a:fld>
            <a:endParaRPr lang="en-US"/>
          </a:p>
        </p:txBody>
      </p:sp>
    </p:spTree>
    <p:extLst>
      <p:ext uri="{BB962C8B-B14F-4D97-AF65-F5344CB8AC3E}">
        <p14:creationId xmlns:p14="http://schemas.microsoft.com/office/powerpoint/2010/main" val="3682247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emf"/><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29.emf"/><Relationship Id="rId18" Type="http://schemas.openxmlformats.org/officeDocument/2006/relationships/image" Target="../media/image34.emf"/><Relationship Id="rId3" Type="http://schemas.openxmlformats.org/officeDocument/2006/relationships/image" Target="../media/image19.emf"/><Relationship Id="rId21" Type="http://schemas.openxmlformats.org/officeDocument/2006/relationships/image" Target="../media/image37.emf"/><Relationship Id="rId7" Type="http://schemas.openxmlformats.org/officeDocument/2006/relationships/image" Target="../media/image23.emf"/><Relationship Id="rId12" Type="http://schemas.openxmlformats.org/officeDocument/2006/relationships/image" Target="../media/image28.emf"/><Relationship Id="rId17" Type="http://schemas.openxmlformats.org/officeDocument/2006/relationships/image" Target="../media/image33.emf"/><Relationship Id="rId2" Type="http://schemas.openxmlformats.org/officeDocument/2006/relationships/image" Target="../media/image18.emf"/><Relationship Id="rId16" Type="http://schemas.openxmlformats.org/officeDocument/2006/relationships/image" Target="../media/image32.emf"/><Relationship Id="rId20" Type="http://schemas.openxmlformats.org/officeDocument/2006/relationships/image" Target="../media/image36.emf"/><Relationship Id="rId1" Type="http://schemas.openxmlformats.org/officeDocument/2006/relationships/slideLayout" Target="../slideLayouts/slideLayout2.xml"/><Relationship Id="rId6" Type="http://schemas.openxmlformats.org/officeDocument/2006/relationships/image" Target="../media/image22.emf"/><Relationship Id="rId11" Type="http://schemas.openxmlformats.org/officeDocument/2006/relationships/image" Target="../media/image27.emf"/><Relationship Id="rId5" Type="http://schemas.openxmlformats.org/officeDocument/2006/relationships/image" Target="../media/image21.emf"/><Relationship Id="rId15" Type="http://schemas.openxmlformats.org/officeDocument/2006/relationships/image" Target="../media/image31.emf"/><Relationship Id="rId10" Type="http://schemas.openxmlformats.org/officeDocument/2006/relationships/image" Target="../media/image26.emf"/><Relationship Id="rId19" Type="http://schemas.openxmlformats.org/officeDocument/2006/relationships/image" Target="../media/image35.emf"/><Relationship Id="rId4" Type="http://schemas.openxmlformats.org/officeDocument/2006/relationships/image" Target="../media/image20.emf"/><Relationship Id="rId9" Type="http://schemas.openxmlformats.org/officeDocument/2006/relationships/image" Target="../media/image25.emf"/><Relationship Id="rId14" Type="http://schemas.openxmlformats.org/officeDocument/2006/relationships/image" Target="../media/image3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13" Type="http://schemas.microsoft.com/office/2007/relationships/hdphoto" Target="../media/hdphoto5.wdp"/><Relationship Id="rId3" Type="http://schemas.openxmlformats.org/officeDocument/2006/relationships/image" Target="../media/image49.png"/><Relationship Id="rId7" Type="http://schemas.microsoft.com/office/2007/relationships/hdphoto" Target="../media/hdphoto2.wdp"/><Relationship Id="rId12"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51.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53.png"/><Relationship Id="rId4" Type="http://schemas.openxmlformats.org/officeDocument/2006/relationships/image" Target="../media/image50.png"/><Relationship Id="rId9"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hyperlink" Target="http://aka.ms/sqlworkshops"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37371A-347D-44E5-A122-BEB23FD556F8}"/>
              </a:ext>
            </a:extLst>
          </p:cNvPr>
          <p:cNvSpPr>
            <a:spLocks noGrp="1"/>
          </p:cNvSpPr>
          <p:nvPr>
            <p:ph type="ctrTitle"/>
          </p:nvPr>
        </p:nvSpPr>
        <p:spPr>
          <a:xfrm>
            <a:off x="655320" y="2671011"/>
            <a:ext cx="5257803" cy="2427120"/>
          </a:xfrm>
        </p:spPr>
        <p:txBody>
          <a:bodyPr anchor="t">
            <a:noAutofit/>
          </a:bodyPr>
          <a:lstStyle/>
          <a:p>
            <a:pPr algn="l"/>
            <a:r>
              <a:rPr lang="en-US" sz="4400" dirty="0"/>
              <a:t>Machine Learning, Artificial Intelligence and Deep Learning for the Data Professional</a:t>
            </a:r>
          </a:p>
        </p:txBody>
      </p:sp>
      <p:sp>
        <p:nvSpPr>
          <p:cNvPr id="3" name="Subtitle 2">
            <a:extLst>
              <a:ext uri="{FF2B5EF4-FFF2-40B4-BE49-F238E27FC236}">
                <a16:creationId xmlns:a16="http://schemas.microsoft.com/office/drawing/2014/main" id="{34A683F7-5FED-445F-9201-2974A86EC573}"/>
              </a:ext>
            </a:extLst>
          </p:cNvPr>
          <p:cNvSpPr>
            <a:spLocks noGrp="1"/>
          </p:cNvSpPr>
          <p:nvPr>
            <p:ph type="subTitle" idx="1"/>
          </p:nvPr>
        </p:nvSpPr>
        <p:spPr>
          <a:xfrm>
            <a:off x="655320" y="330359"/>
            <a:ext cx="4758891" cy="1655762"/>
          </a:xfrm>
        </p:spPr>
        <p:txBody>
          <a:bodyPr anchor="b">
            <a:normAutofit/>
          </a:bodyPr>
          <a:lstStyle/>
          <a:p>
            <a:pPr algn="l"/>
            <a:r>
              <a:rPr lang="en-US" dirty="0"/>
              <a:t>Buck Woody – Microsoft </a:t>
            </a:r>
          </a:p>
          <a:p>
            <a:pPr algn="l"/>
            <a:r>
              <a:rPr lang="en-US" i="1" dirty="0"/>
              <a:t>Applied Data Scientist</a:t>
            </a:r>
          </a:p>
        </p:txBody>
      </p:sp>
      <p:cxnSp>
        <p:nvCxnSpPr>
          <p:cNvPr id="13" name="Straight Arrow Connector 12">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6" name="Picture 5" descr="A close up of a person&#10;&#10;Description automatically generated">
            <a:extLst>
              <a:ext uri="{FF2B5EF4-FFF2-40B4-BE49-F238E27FC236}">
                <a16:creationId xmlns:a16="http://schemas.microsoft.com/office/drawing/2014/main" id="{D4682BA8-78DD-4560-8C8B-9D1F7A9D9947}"/>
              </a:ext>
            </a:extLst>
          </p:cNvPr>
          <p:cNvPicPr>
            <a:picLocks noChangeAspect="1"/>
          </p:cNvPicPr>
          <p:nvPr/>
        </p:nvPicPr>
        <p:blipFill rotWithShape="1">
          <a:blip r:embed="rId3">
            <a:extLst>
              <a:ext uri="{28A0092B-C50C-407E-A947-70E740481C1C}">
                <a14:useLocalDpi xmlns:a14="http://schemas.microsoft.com/office/drawing/2010/main" val="0"/>
              </a:ext>
            </a:extLst>
          </a:blip>
          <a:srcRect r="-3" b="12619"/>
          <a:stretch/>
        </p:blipFill>
        <p:spPr>
          <a:xfrm>
            <a:off x="5913124" y="1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Tree>
    <p:extLst>
      <p:ext uri="{BB962C8B-B14F-4D97-AF65-F5344CB8AC3E}">
        <p14:creationId xmlns:p14="http://schemas.microsoft.com/office/powerpoint/2010/main" val="3499185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a:xfrm>
            <a:off x="0" y="0"/>
            <a:ext cx="7793748" cy="969065"/>
          </a:xfrm>
        </p:spPr>
        <p:txBody>
          <a:bodyPr>
            <a:normAutofit/>
          </a:bodyPr>
          <a:lstStyle/>
          <a:p>
            <a:r>
              <a:rPr lang="en-US" sz="4000" dirty="0"/>
              <a:t>Machine Learning</a:t>
            </a:r>
          </a:p>
        </p:txBody>
      </p:sp>
      <p:sp>
        <p:nvSpPr>
          <p:cNvPr id="6" name="Rectangle 5">
            <a:extLst>
              <a:ext uri="{FF2B5EF4-FFF2-40B4-BE49-F238E27FC236}">
                <a16:creationId xmlns:a16="http://schemas.microsoft.com/office/drawing/2014/main" id="{87C3C719-3CE9-49EC-BCAA-E76AA520BAB1}"/>
              </a:ext>
            </a:extLst>
          </p:cNvPr>
          <p:cNvSpPr/>
          <p:nvPr/>
        </p:nvSpPr>
        <p:spPr bwMode="auto">
          <a:xfrm>
            <a:off x="865892" y="822414"/>
            <a:ext cx="7793748" cy="5594291"/>
          </a:xfrm>
          <a:prstGeom prst="rect">
            <a:avLst/>
          </a:prstGeom>
          <a:solidFill>
            <a:srgbClr val="505050">
              <a:lumMod val="60000"/>
              <a:lumOff val="40000"/>
            </a:srgbClr>
          </a:solidFill>
          <a:ln w="10795" cap="flat" cmpd="sng" algn="ctr">
            <a:noFill/>
            <a:prstDash val="solid"/>
            <a:headEnd type="none" w="med" len="med"/>
            <a:tailEnd type="none" w="med" len="med"/>
          </a:ln>
          <a:effectLst>
            <a:outerShdw blurRad="76200" dir="18900000" sy="23000" kx="-1200000" algn="bl" rotWithShape="0">
              <a:prstClr val="black">
                <a:alpha val="20000"/>
              </a:prstClr>
            </a:outerShdw>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7" name="TextBox 6">
            <a:extLst>
              <a:ext uri="{FF2B5EF4-FFF2-40B4-BE49-F238E27FC236}">
                <a16:creationId xmlns:a16="http://schemas.microsoft.com/office/drawing/2014/main" id="{F673F0BC-F3E3-4D12-AA16-3C8AF82AB2E9}"/>
              </a:ext>
            </a:extLst>
          </p:cNvPr>
          <p:cNvSpPr txBox="1"/>
          <p:nvPr/>
        </p:nvSpPr>
        <p:spPr>
          <a:xfrm>
            <a:off x="865892" y="1928661"/>
            <a:ext cx="4245116" cy="704737"/>
          </a:xfrm>
          <a:prstGeom prst="rect">
            <a:avLst/>
          </a:prstGeom>
          <a:noFill/>
        </p:spPr>
        <p:txBody>
          <a:bodyPr wrap="square" lIns="186494" tIns="149195" rIns="186494" bIns="149195" rtlCol="0">
            <a:spAutoFit/>
          </a:bodyPr>
          <a:lstStyle/>
          <a:p>
            <a:pPr marL="0" marR="0" lvl="0" indent="0" defTabSz="950776" eaLnBrk="1" fontAlgn="auto" latinLnBrk="0" hangingPunct="1">
              <a:lnSpc>
                <a:spcPct val="9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FFFF00"/>
                </a:solidFill>
                <a:effectLst/>
                <a:uLnTx/>
                <a:uFillTx/>
              </a:rPr>
              <a:t>The Formal Definition:</a:t>
            </a:r>
            <a:endParaRPr kumimoji="0" lang="en-US" sz="3264" b="0" i="0" u="none" strike="noStrike" kern="0" cap="none" spc="0" normalizeH="0" baseline="0" noProof="0" dirty="0">
              <a:ln>
                <a:noFill/>
              </a:ln>
              <a:solidFill>
                <a:srgbClr val="FFFF00"/>
              </a:solidFill>
              <a:effectLst/>
              <a:uLnTx/>
              <a:uFillTx/>
            </a:endParaRPr>
          </a:p>
        </p:txBody>
      </p:sp>
      <p:sp>
        <p:nvSpPr>
          <p:cNvPr id="8" name="Rectangle 7">
            <a:extLst>
              <a:ext uri="{FF2B5EF4-FFF2-40B4-BE49-F238E27FC236}">
                <a16:creationId xmlns:a16="http://schemas.microsoft.com/office/drawing/2014/main" id="{3C691905-4813-4D46-AF62-D448FEFAB45A}"/>
              </a:ext>
            </a:extLst>
          </p:cNvPr>
          <p:cNvSpPr/>
          <p:nvPr/>
        </p:nvSpPr>
        <p:spPr>
          <a:xfrm>
            <a:off x="989316" y="2593725"/>
            <a:ext cx="7361108" cy="2335312"/>
          </a:xfrm>
          <a:prstGeom prst="rect">
            <a:avLst/>
          </a:prstGeom>
        </p:spPr>
        <p:txBody>
          <a:bodyPr wrap="squar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ysClr val="windowText" lastClr="000000"/>
                </a:solidFill>
                <a:effectLst/>
                <a:uLnTx/>
                <a:uFillTx/>
              </a:rPr>
              <a:t>“A computer program is said to learn from experience</a:t>
            </a:r>
            <a:r>
              <a:rPr kumimoji="0" lang="en-US" sz="2856" b="0" i="0" u="none" strike="noStrike" kern="0" cap="none" spc="0" normalizeH="0" baseline="0" noProof="0" dirty="0">
                <a:ln>
                  <a:noFill/>
                </a:ln>
                <a:solidFill>
                  <a:srgbClr val="FFFF00"/>
                </a:solidFill>
                <a:effectLst/>
                <a:uLnTx/>
                <a:uFillTx/>
              </a:rPr>
              <a:t> E </a:t>
            </a:r>
            <a:r>
              <a:rPr kumimoji="0" lang="en-US" sz="2856" b="0" i="0" u="none" strike="noStrike" kern="0" cap="none" spc="0" normalizeH="0" baseline="0" noProof="0" dirty="0">
                <a:ln>
                  <a:noFill/>
                </a:ln>
                <a:solidFill>
                  <a:sysClr val="windowText" lastClr="000000"/>
                </a:solidFill>
                <a:effectLst/>
                <a:uLnTx/>
                <a:uFillTx/>
              </a:rPr>
              <a:t>with respect to some class of tasks </a:t>
            </a:r>
            <a:r>
              <a:rPr kumimoji="0" lang="en-US" sz="2856" b="0" i="0" u="none" strike="noStrike" kern="0" cap="none" spc="0" normalizeH="0" baseline="0" noProof="0" dirty="0">
                <a:ln>
                  <a:noFill/>
                </a:ln>
                <a:solidFill>
                  <a:srgbClr val="FFFF00"/>
                </a:solidFill>
                <a:effectLst/>
                <a:uLnTx/>
                <a:uFillTx/>
              </a:rPr>
              <a:t>T </a:t>
            </a:r>
            <a:r>
              <a:rPr kumimoji="0" lang="en-US" sz="2856" b="0" i="0" u="none" strike="noStrike" kern="0" cap="none" spc="0" normalizeH="0" baseline="0" noProof="0" dirty="0">
                <a:ln>
                  <a:noFill/>
                </a:ln>
                <a:solidFill>
                  <a:sysClr val="windowText" lastClr="000000"/>
                </a:solidFill>
                <a:effectLst/>
                <a:uLnTx/>
                <a:uFillTx/>
              </a:rPr>
              <a:t>and performance measure </a:t>
            </a:r>
            <a:r>
              <a:rPr kumimoji="0" lang="en-US" sz="2856" b="0" i="0" u="none" strike="noStrike" kern="0" cap="none" spc="0" normalizeH="0" baseline="0" noProof="0" dirty="0">
                <a:ln>
                  <a:noFill/>
                </a:ln>
                <a:solidFill>
                  <a:srgbClr val="FFFF00"/>
                </a:solidFill>
                <a:effectLst/>
                <a:uLnTx/>
                <a:uFillTx/>
              </a:rPr>
              <a:t>P </a:t>
            </a:r>
            <a:r>
              <a:rPr kumimoji="0" lang="en-US" sz="2856" b="0" i="0" u="none" strike="noStrike" kern="0" cap="none" spc="0" normalizeH="0" baseline="0" noProof="0" dirty="0">
                <a:ln>
                  <a:noFill/>
                </a:ln>
                <a:solidFill>
                  <a:sysClr val="windowText" lastClr="000000"/>
                </a:solidFill>
                <a:effectLst/>
                <a:uLnTx/>
                <a:uFillTx/>
              </a:rPr>
              <a:t>if its performance at tasks in </a:t>
            </a:r>
            <a:r>
              <a:rPr kumimoji="0" lang="en-US" sz="2856" b="0" i="0" u="none" strike="noStrike" kern="0" cap="none" spc="0" normalizeH="0" baseline="0" noProof="0" dirty="0">
                <a:ln>
                  <a:noFill/>
                </a:ln>
                <a:solidFill>
                  <a:srgbClr val="FFFF00"/>
                </a:solidFill>
                <a:effectLst/>
                <a:uLnTx/>
                <a:uFillTx/>
              </a:rPr>
              <a:t>T</a:t>
            </a:r>
            <a:r>
              <a:rPr kumimoji="0" lang="en-US" sz="2856" b="0" i="0" u="none" strike="noStrike" kern="0" cap="none" spc="0" normalizeH="0" baseline="0" noProof="0" dirty="0">
                <a:ln>
                  <a:noFill/>
                </a:ln>
                <a:solidFill>
                  <a:sysClr val="windowText" lastClr="000000"/>
                </a:solidFill>
                <a:effectLst/>
                <a:uLnTx/>
                <a:uFillTx/>
              </a:rPr>
              <a:t>, as measured by </a:t>
            </a:r>
            <a:r>
              <a:rPr kumimoji="0" lang="en-US" sz="2856" b="0" i="0" u="none" strike="noStrike" kern="0" cap="none" spc="0" normalizeH="0" baseline="0" noProof="0" dirty="0">
                <a:ln>
                  <a:noFill/>
                </a:ln>
                <a:solidFill>
                  <a:srgbClr val="FFFF00"/>
                </a:solidFill>
                <a:effectLst/>
                <a:uLnTx/>
                <a:uFillTx/>
              </a:rPr>
              <a:t>P</a:t>
            </a:r>
            <a:r>
              <a:rPr kumimoji="0" lang="en-US" sz="2856" b="0" i="0" u="none" strike="noStrike" kern="0" cap="none" spc="0" normalizeH="0" baseline="0" noProof="0" dirty="0">
                <a:ln>
                  <a:noFill/>
                </a:ln>
                <a:solidFill>
                  <a:sysClr val="windowText" lastClr="000000"/>
                </a:solidFill>
                <a:effectLst/>
                <a:uLnTx/>
                <a:uFillTx/>
              </a:rPr>
              <a:t>, improves with experience </a:t>
            </a:r>
            <a:r>
              <a:rPr kumimoji="0" lang="en-US" sz="2856" b="0" i="0" u="none" strike="noStrike" kern="0" cap="none" spc="0" normalizeH="0" baseline="0" noProof="0" dirty="0">
                <a:ln>
                  <a:noFill/>
                </a:ln>
                <a:solidFill>
                  <a:srgbClr val="FFFF00"/>
                </a:solidFill>
                <a:effectLst/>
                <a:uLnTx/>
                <a:uFillTx/>
              </a:rPr>
              <a:t>E</a:t>
            </a:r>
            <a:r>
              <a:rPr kumimoji="0" lang="en-US" sz="2856" b="0" i="0" u="none" strike="noStrike" kern="0" cap="none" spc="0" normalizeH="0" baseline="0" noProof="0" dirty="0">
                <a:ln>
                  <a:noFill/>
                </a:ln>
                <a:solidFill>
                  <a:sysClr val="windowText" lastClr="000000"/>
                </a:solidFill>
                <a:effectLst/>
                <a:uLnTx/>
                <a:uFillTx/>
              </a:rPr>
              <a:t>.”</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stretch>
            <a:fillRect/>
          </a:stretch>
        </p:blipFill>
        <p:spPr>
          <a:xfrm>
            <a:off x="8714863" y="2281030"/>
            <a:ext cx="2048004" cy="2960702"/>
          </a:xfrm>
          <a:prstGeom prst="rect">
            <a:avLst/>
          </a:prstGeom>
        </p:spPr>
      </p:pic>
    </p:spTree>
    <p:extLst>
      <p:ext uri="{BB962C8B-B14F-4D97-AF65-F5344CB8AC3E}">
        <p14:creationId xmlns:p14="http://schemas.microsoft.com/office/powerpoint/2010/main" val="21959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a:xfrm>
            <a:off x="0" y="-37821"/>
            <a:ext cx="7793748" cy="969065"/>
          </a:xfrm>
        </p:spPr>
        <p:txBody>
          <a:bodyPr>
            <a:normAutofit/>
          </a:bodyPr>
          <a:lstStyle/>
          <a:p>
            <a:r>
              <a:rPr lang="en-US" sz="4000" dirty="0"/>
              <a:t>Machine Learning Simplified</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duotone>
              <a:schemeClr val="accent2">
                <a:shade val="45000"/>
                <a:satMod val="135000"/>
              </a:schemeClr>
              <a:prstClr val="white"/>
            </a:duotone>
          </a:blip>
          <a:stretch>
            <a:fillRect/>
          </a:stretch>
        </p:blipFill>
        <p:spPr>
          <a:xfrm>
            <a:off x="484119" y="1031605"/>
            <a:ext cx="788090" cy="1139305"/>
          </a:xfrm>
          <a:prstGeom prst="rect">
            <a:avLst/>
          </a:prstGeom>
        </p:spPr>
      </p:pic>
      <p:sp>
        <p:nvSpPr>
          <p:cNvPr id="17" name="Rectangle 16">
            <a:extLst>
              <a:ext uri="{FF2B5EF4-FFF2-40B4-BE49-F238E27FC236}">
                <a16:creationId xmlns:a16="http://schemas.microsoft.com/office/drawing/2014/main" id="{39895B65-3428-7D49-8B9E-8ADD8DFDE27B}"/>
              </a:ext>
            </a:extLst>
          </p:cNvPr>
          <p:cNvSpPr/>
          <p:nvPr/>
        </p:nvSpPr>
        <p:spPr>
          <a:xfrm>
            <a:off x="7617425" y="1279772"/>
            <a:ext cx="2694333" cy="2585323"/>
          </a:xfrm>
          <a:prstGeom prst="rect">
            <a:avLst/>
          </a:prstGeom>
        </p:spPr>
        <p:txBody>
          <a:bodyPr wrap="square">
            <a:spAutoFit/>
          </a:bodyPr>
          <a:lstStyle/>
          <a:p>
            <a:r>
              <a:rPr lang="en-US" b="1" kern="0" dirty="0">
                <a:solidFill>
                  <a:sysClr val="windowText" lastClr="000000"/>
                </a:solidFill>
              </a:rPr>
              <a:t>Model - </a:t>
            </a:r>
            <a:r>
              <a:rPr lang="en-US" i="1" kern="0" dirty="0">
                <a:solidFill>
                  <a:sysClr val="windowText" lastClr="000000"/>
                </a:solidFill>
              </a:rPr>
              <a:t>If</a:t>
            </a:r>
            <a:r>
              <a:rPr lang="en-US" b="1" kern="0" dirty="0">
                <a:solidFill>
                  <a:sysClr val="windowText" lastClr="000000"/>
                </a:solidFill>
              </a:rPr>
              <a:t>:</a:t>
            </a:r>
          </a:p>
          <a:p>
            <a:pPr marL="285750" indent="-285750">
              <a:buFont typeface="Arial" panose="020B0604020202020204" pitchFamily="34" charset="0"/>
              <a:buChar char="•"/>
            </a:pPr>
            <a:r>
              <a:rPr lang="en-US" kern="0" dirty="0">
                <a:solidFill>
                  <a:sysClr val="windowText" lastClr="000000"/>
                </a:solidFill>
              </a:rPr>
              <a:t>Open top = </a:t>
            </a:r>
            <a:r>
              <a:rPr lang="en-US" i="1" kern="0" dirty="0">
                <a:solidFill>
                  <a:sysClr val="windowText" lastClr="000000"/>
                </a:solidFill>
              </a:rPr>
              <a:t>TRUE</a:t>
            </a:r>
            <a:r>
              <a:rPr lang="en-US" kern="0" dirty="0">
                <a:solidFill>
                  <a:sysClr val="windowText" lastClr="000000"/>
                </a:solidFill>
              </a:rPr>
              <a:t> </a:t>
            </a:r>
          </a:p>
          <a:p>
            <a:pPr marL="285750" indent="-285750">
              <a:buFont typeface="Arial" panose="020B0604020202020204" pitchFamily="34" charset="0"/>
              <a:buChar char="•"/>
            </a:pPr>
            <a:r>
              <a:rPr lang="en-US" kern="0" dirty="0">
                <a:solidFill>
                  <a:sysClr val="windowText" lastClr="000000"/>
                </a:solidFill>
              </a:rPr>
              <a:t>Closed bottom = </a:t>
            </a:r>
            <a:r>
              <a:rPr lang="en-US" i="1" kern="0" dirty="0">
                <a:solidFill>
                  <a:sysClr val="windowText" lastClr="000000"/>
                </a:solidFill>
              </a:rPr>
              <a:t>TRUE</a:t>
            </a:r>
          </a:p>
          <a:p>
            <a:pPr marL="285750" indent="-285750">
              <a:buFont typeface="Arial" panose="020B0604020202020204" pitchFamily="34" charset="0"/>
              <a:buChar char="•"/>
            </a:pPr>
            <a:r>
              <a:rPr lang="en-US" kern="0" dirty="0">
                <a:solidFill>
                  <a:sysClr val="windowText" lastClr="000000"/>
                </a:solidFill>
              </a:rPr>
              <a:t>Holds liquid = </a:t>
            </a:r>
            <a:r>
              <a:rPr lang="en-US" i="1" kern="0" dirty="0">
                <a:solidFill>
                  <a:sysClr val="windowText" lastClr="000000"/>
                </a:solidFill>
              </a:rPr>
              <a:t>TRUE</a:t>
            </a:r>
          </a:p>
          <a:p>
            <a:pPr marL="285750" indent="-285750">
              <a:buFont typeface="Arial" panose="020B0604020202020204" pitchFamily="34" charset="0"/>
              <a:buChar char="•"/>
            </a:pPr>
            <a:r>
              <a:rPr lang="en-US" kern="0" dirty="0">
                <a:solidFill>
                  <a:sysClr val="windowText" lastClr="000000"/>
                </a:solidFill>
              </a:rPr>
              <a:t>Hand-sized = </a:t>
            </a:r>
            <a:r>
              <a:rPr lang="en-US" i="1" kern="0" dirty="0">
                <a:solidFill>
                  <a:sysClr val="windowText" lastClr="000000"/>
                </a:solidFill>
              </a:rPr>
              <a:t>TRUE</a:t>
            </a:r>
          </a:p>
          <a:p>
            <a:pPr marL="285750" indent="-285750">
              <a:buFont typeface="Arial" panose="020B0604020202020204" pitchFamily="34" charset="0"/>
              <a:buChar char="•"/>
            </a:pPr>
            <a:r>
              <a:rPr lang="en-US" kern="0" dirty="0">
                <a:solidFill>
                  <a:sysClr val="windowText" lastClr="000000"/>
                </a:solidFill>
              </a:rPr>
              <a:t>…</a:t>
            </a:r>
          </a:p>
          <a:p>
            <a:pPr marL="285750" indent="-285750">
              <a:buFont typeface="Arial" panose="020B0604020202020204" pitchFamily="34" charset="0"/>
              <a:buChar char="•"/>
            </a:pPr>
            <a:endParaRPr lang="en-US" kern="0" dirty="0">
              <a:solidFill>
                <a:sysClr val="windowText" lastClr="000000"/>
              </a:solidFill>
            </a:endParaRPr>
          </a:p>
          <a:p>
            <a:r>
              <a:rPr lang="en-US" i="1" kern="0" dirty="0">
                <a:solidFill>
                  <a:sysClr val="windowText" lastClr="000000"/>
                </a:solidFill>
              </a:rPr>
              <a:t>Then</a:t>
            </a:r>
          </a:p>
          <a:p>
            <a:pPr marL="285750" indent="-285750">
              <a:buFont typeface="Arial" panose="020B0604020202020204" pitchFamily="34" charset="0"/>
              <a:buChar char="•"/>
            </a:pPr>
            <a:r>
              <a:rPr lang="en-US" kern="0" dirty="0">
                <a:solidFill>
                  <a:sysClr val="windowText" lastClr="000000"/>
                </a:solidFill>
              </a:rPr>
              <a:t>CUP = TRUE</a:t>
            </a:r>
            <a:endParaRPr lang="en-US" dirty="0"/>
          </a:p>
        </p:txBody>
      </p:sp>
      <p:pic>
        <p:nvPicPr>
          <p:cNvPr id="1034" name="Picture 10" descr="See the source image">
            <a:extLst>
              <a:ext uri="{FF2B5EF4-FFF2-40B4-BE49-F238E27FC236}">
                <a16:creationId xmlns:a16="http://schemas.microsoft.com/office/drawing/2014/main" id="{DD770DA9-764E-AD40-95B2-F7D2C56A6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9981" y="4462846"/>
            <a:ext cx="1009220" cy="101415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A2CA280-1201-1A45-B1C0-F35B7412B869}"/>
              </a:ext>
            </a:extLst>
          </p:cNvPr>
          <p:cNvSpPr/>
          <p:nvPr/>
        </p:nvSpPr>
        <p:spPr>
          <a:xfrm>
            <a:off x="9722025" y="4358874"/>
            <a:ext cx="2277421" cy="923330"/>
          </a:xfrm>
          <a:prstGeom prst="rect">
            <a:avLst/>
          </a:prstGeom>
        </p:spPr>
        <p:txBody>
          <a:bodyPr wrap="square">
            <a:spAutoFit/>
          </a:bodyPr>
          <a:lstStyle/>
          <a:p>
            <a:r>
              <a:rPr lang="en-US" b="1" kern="0" dirty="0">
                <a:solidFill>
                  <a:schemeClr val="accent6">
                    <a:lumMod val="50000"/>
                  </a:schemeClr>
                </a:solidFill>
              </a:rPr>
              <a:t>Score :</a:t>
            </a:r>
          </a:p>
          <a:p>
            <a:pPr marL="285750" indent="-285750">
              <a:buFont typeface="Arial" panose="020B0604020202020204" pitchFamily="34" charset="0"/>
              <a:buChar char="•"/>
            </a:pPr>
            <a:r>
              <a:rPr lang="en-US" kern="0" dirty="0">
                <a:solidFill>
                  <a:schemeClr val="accent6">
                    <a:lumMod val="50000"/>
                  </a:schemeClr>
                </a:solidFill>
              </a:rPr>
              <a:t>CUP = TRUE</a:t>
            </a:r>
          </a:p>
          <a:p>
            <a:pPr marL="285750" indent="-285750">
              <a:buFont typeface="Arial" panose="020B0604020202020204" pitchFamily="34" charset="0"/>
              <a:buChar char="•"/>
            </a:pPr>
            <a:r>
              <a:rPr lang="en-US" kern="0" dirty="0">
                <a:solidFill>
                  <a:schemeClr val="accent6">
                    <a:lumMod val="50000"/>
                  </a:schemeClr>
                </a:solidFill>
              </a:rPr>
              <a:t>CERTAINTY = 90%</a:t>
            </a:r>
            <a:endParaRPr lang="en-US" dirty="0">
              <a:solidFill>
                <a:schemeClr val="accent6">
                  <a:lumMod val="50000"/>
                </a:schemeClr>
              </a:solidFill>
            </a:endParaRPr>
          </a:p>
        </p:txBody>
      </p:sp>
      <p:graphicFrame>
        <p:nvGraphicFramePr>
          <p:cNvPr id="7" name="Table 6">
            <a:extLst>
              <a:ext uri="{FF2B5EF4-FFF2-40B4-BE49-F238E27FC236}">
                <a16:creationId xmlns:a16="http://schemas.microsoft.com/office/drawing/2014/main" id="{BB16AC63-4874-49A6-81DB-01BBCF4FE4F4}"/>
              </a:ext>
            </a:extLst>
          </p:cNvPr>
          <p:cNvGraphicFramePr>
            <a:graphicFrameLocks noGrp="1"/>
          </p:cNvGraphicFramePr>
          <p:nvPr>
            <p:extLst>
              <p:ext uri="{D42A27DB-BD31-4B8C-83A1-F6EECF244321}">
                <p14:modId xmlns:p14="http://schemas.microsoft.com/office/powerpoint/2010/main" val="1964328378"/>
              </p:ext>
            </p:extLst>
          </p:nvPr>
        </p:nvGraphicFramePr>
        <p:xfrm>
          <a:off x="455603" y="2740783"/>
          <a:ext cx="5807550" cy="2671062"/>
        </p:xfrm>
        <a:graphic>
          <a:graphicData uri="http://schemas.openxmlformats.org/drawingml/2006/table">
            <a:tbl>
              <a:tblPr firstRow="1" bandRow="1">
                <a:tableStyleId>{93296810-A885-4BE3-A3E7-6D5BEEA58F35}</a:tableStyleId>
              </a:tblPr>
              <a:tblGrid>
                <a:gridCol w="917498">
                  <a:extLst>
                    <a:ext uri="{9D8B030D-6E8A-4147-A177-3AD203B41FA5}">
                      <a16:colId xmlns:a16="http://schemas.microsoft.com/office/drawing/2014/main" val="1306242318"/>
                    </a:ext>
                  </a:extLst>
                </a:gridCol>
                <a:gridCol w="904461">
                  <a:extLst>
                    <a:ext uri="{9D8B030D-6E8A-4147-A177-3AD203B41FA5}">
                      <a16:colId xmlns:a16="http://schemas.microsoft.com/office/drawing/2014/main" val="4095289768"/>
                    </a:ext>
                  </a:extLst>
                </a:gridCol>
                <a:gridCol w="1242391">
                  <a:extLst>
                    <a:ext uri="{9D8B030D-6E8A-4147-A177-3AD203B41FA5}">
                      <a16:colId xmlns:a16="http://schemas.microsoft.com/office/drawing/2014/main" val="3564290962"/>
                    </a:ext>
                  </a:extLst>
                </a:gridCol>
                <a:gridCol w="1083365">
                  <a:extLst>
                    <a:ext uri="{9D8B030D-6E8A-4147-A177-3AD203B41FA5}">
                      <a16:colId xmlns:a16="http://schemas.microsoft.com/office/drawing/2014/main" val="3843376304"/>
                    </a:ext>
                  </a:extLst>
                </a:gridCol>
                <a:gridCol w="1018761">
                  <a:extLst>
                    <a:ext uri="{9D8B030D-6E8A-4147-A177-3AD203B41FA5}">
                      <a16:colId xmlns:a16="http://schemas.microsoft.com/office/drawing/2014/main" val="121138192"/>
                    </a:ext>
                  </a:extLst>
                </a:gridCol>
                <a:gridCol w="641074">
                  <a:extLst>
                    <a:ext uri="{9D8B030D-6E8A-4147-A177-3AD203B41FA5}">
                      <a16:colId xmlns:a16="http://schemas.microsoft.com/office/drawing/2014/main" val="3464737300"/>
                    </a:ext>
                  </a:extLst>
                </a:gridCol>
              </a:tblGrid>
              <a:tr h="370840">
                <a:tc>
                  <a:txBody>
                    <a:bodyPr/>
                    <a:lstStyle/>
                    <a:p>
                      <a:r>
                        <a:rPr lang="en-US" sz="1400" dirty="0"/>
                        <a:t>Image</a:t>
                      </a:r>
                    </a:p>
                  </a:txBody>
                  <a:tcPr/>
                </a:tc>
                <a:tc>
                  <a:txBody>
                    <a:bodyPr/>
                    <a:lstStyle/>
                    <a:p>
                      <a:r>
                        <a:rPr lang="en-US" sz="1400" dirty="0" err="1"/>
                        <a:t>OpenTop</a:t>
                      </a:r>
                      <a:endParaRPr lang="en-US" sz="1400" dirty="0"/>
                    </a:p>
                  </a:txBody>
                  <a:tcPr/>
                </a:tc>
                <a:tc>
                  <a:txBody>
                    <a:bodyPr/>
                    <a:lstStyle/>
                    <a:p>
                      <a:r>
                        <a:rPr lang="en-US" sz="1400" dirty="0" err="1"/>
                        <a:t>ClosedBottom</a:t>
                      </a:r>
                      <a:endParaRPr lang="en-US" sz="1400" dirty="0"/>
                    </a:p>
                  </a:txBody>
                  <a:tcPr/>
                </a:tc>
                <a:tc>
                  <a:txBody>
                    <a:bodyPr/>
                    <a:lstStyle/>
                    <a:p>
                      <a:r>
                        <a:rPr lang="en-US" sz="1400" dirty="0" err="1"/>
                        <a:t>HoldsLiquid</a:t>
                      </a:r>
                      <a:endParaRPr lang="en-US" sz="1400" dirty="0"/>
                    </a:p>
                  </a:txBody>
                  <a:tcPr/>
                </a:tc>
                <a:tc>
                  <a:txBody>
                    <a:bodyPr/>
                    <a:lstStyle/>
                    <a:p>
                      <a:r>
                        <a:rPr lang="en-US" sz="1400" dirty="0"/>
                        <a:t>Hand-Sized</a:t>
                      </a:r>
                    </a:p>
                  </a:txBody>
                  <a:tcPr/>
                </a:tc>
                <a:tc>
                  <a:txBody>
                    <a:bodyPr/>
                    <a:lstStyle/>
                    <a:p>
                      <a:r>
                        <a:rPr lang="en-US" sz="1400" dirty="0" err="1">
                          <a:solidFill>
                            <a:schemeClr val="tx1"/>
                          </a:solidFill>
                        </a:rPr>
                        <a:t>IsCup</a:t>
                      </a:r>
                      <a:endParaRPr lang="en-US" sz="1400" dirty="0">
                        <a:solidFill>
                          <a:schemeClr val="tx1"/>
                        </a:solidFill>
                      </a:endParaRPr>
                    </a:p>
                  </a:txBody>
                  <a:tcPr>
                    <a:solidFill>
                      <a:schemeClr val="bg1">
                        <a:lumMod val="65000"/>
                      </a:schemeClr>
                    </a:solidFill>
                  </a:tcPr>
                </a:tc>
                <a:extLst>
                  <a:ext uri="{0D108BD9-81ED-4DB2-BD59-A6C34878D82A}">
                    <a16:rowId xmlns:a16="http://schemas.microsoft.com/office/drawing/2014/main" val="168109684"/>
                  </a:ext>
                </a:extLst>
              </a:tr>
              <a:tr h="471422">
                <a:tc>
                  <a:txBody>
                    <a:bodyPr/>
                    <a:lstStyle/>
                    <a:p>
                      <a:endParaRPr lang="en-US" sz="1400" dirty="0"/>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solidFill>
                      <a:schemeClr val="bg1">
                        <a:lumMod val="65000"/>
                      </a:schemeClr>
                    </a:solidFill>
                  </a:tcPr>
                </a:tc>
                <a:extLst>
                  <a:ext uri="{0D108BD9-81ED-4DB2-BD59-A6C34878D82A}">
                    <a16:rowId xmlns:a16="http://schemas.microsoft.com/office/drawing/2014/main" val="3589787589"/>
                  </a:ext>
                </a:extLst>
              </a:tr>
              <a:tr h="457200">
                <a:tc>
                  <a:txBody>
                    <a:bodyPr/>
                    <a:lstStyle/>
                    <a:p>
                      <a:endParaRPr lang="en-US" sz="1400" dirty="0"/>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solidFill>
                      <a:schemeClr val="bg1">
                        <a:lumMod val="65000"/>
                      </a:schemeClr>
                    </a:solidFill>
                  </a:tcPr>
                </a:tc>
                <a:extLst>
                  <a:ext uri="{0D108BD9-81ED-4DB2-BD59-A6C34878D82A}">
                    <a16:rowId xmlns:a16="http://schemas.microsoft.com/office/drawing/2014/main" val="1187741603"/>
                  </a:ext>
                </a:extLst>
              </a:tr>
              <a:tr h="536713">
                <a:tc>
                  <a:txBody>
                    <a:bodyPr/>
                    <a:lstStyle/>
                    <a:p>
                      <a:endParaRPr lang="en-US" sz="1400" dirty="0"/>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solidFill>
                      <a:schemeClr val="bg1">
                        <a:lumMod val="65000"/>
                      </a:schemeClr>
                    </a:solidFill>
                  </a:tcPr>
                </a:tc>
                <a:extLst>
                  <a:ext uri="{0D108BD9-81ED-4DB2-BD59-A6C34878D82A}">
                    <a16:rowId xmlns:a16="http://schemas.microsoft.com/office/drawing/2014/main" val="1844098642"/>
                  </a:ext>
                </a:extLst>
              </a:tr>
              <a:tr h="834887">
                <a:tc>
                  <a:txBody>
                    <a:bodyPr/>
                    <a:lstStyle/>
                    <a:p>
                      <a:endParaRPr lang="en-US" sz="1400" dirty="0"/>
                    </a:p>
                  </a:txBody>
                  <a:tcPr/>
                </a:tc>
                <a:tc>
                  <a:txBody>
                    <a:bodyPr/>
                    <a:lstStyle/>
                    <a:p>
                      <a:r>
                        <a:rPr lang="en-US" sz="1400" dirty="0"/>
                        <a:t>FALSE</a:t>
                      </a:r>
                    </a:p>
                  </a:txBody>
                  <a:tcPr/>
                </a:tc>
                <a:tc>
                  <a:txBody>
                    <a:bodyPr/>
                    <a:lstStyle/>
                    <a:p>
                      <a:r>
                        <a:rPr lang="en-US" sz="1400" dirty="0"/>
                        <a:t>FALSE</a:t>
                      </a:r>
                    </a:p>
                  </a:txBody>
                  <a:tcPr/>
                </a:tc>
                <a:tc>
                  <a:txBody>
                    <a:bodyPr/>
                    <a:lstStyle/>
                    <a:p>
                      <a:r>
                        <a:rPr lang="en-US" sz="1400" dirty="0"/>
                        <a:t>FALSE</a:t>
                      </a:r>
                    </a:p>
                  </a:txBody>
                  <a:tcPr/>
                </a:tc>
                <a:tc>
                  <a:txBody>
                    <a:bodyPr/>
                    <a:lstStyle/>
                    <a:p>
                      <a:r>
                        <a:rPr lang="en-US" sz="1400" dirty="0"/>
                        <a:t>FALSE</a:t>
                      </a:r>
                    </a:p>
                  </a:txBody>
                  <a:tcPr/>
                </a:tc>
                <a:tc>
                  <a:txBody>
                    <a:bodyPr/>
                    <a:lstStyle/>
                    <a:p>
                      <a:r>
                        <a:rPr lang="en-US" sz="1400" dirty="0"/>
                        <a:t>FALSE</a:t>
                      </a:r>
                    </a:p>
                  </a:txBody>
                  <a:tcPr>
                    <a:solidFill>
                      <a:schemeClr val="bg1">
                        <a:lumMod val="65000"/>
                      </a:schemeClr>
                    </a:solidFill>
                  </a:tcPr>
                </a:tc>
                <a:extLst>
                  <a:ext uri="{0D108BD9-81ED-4DB2-BD59-A6C34878D82A}">
                    <a16:rowId xmlns:a16="http://schemas.microsoft.com/office/drawing/2014/main" val="567635676"/>
                  </a:ext>
                </a:extLst>
              </a:tr>
            </a:tbl>
          </a:graphicData>
        </a:graphic>
      </p:graphicFrame>
      <p:pic>
        <p:nvPicPr>
          <p:cNvPr id="8" name="Picture 7">
            <a:extLst>
              <a:ext uri="{FF2B5EF4-FFF2-40B4-BE49-F238E27FC236}">
                <a16:creationId xmlns:a16="http://schemas.microsoft.com/office/drawing/2014/main" id="{60866431-C349-4E8C-8E60-2B82D2E28ACC}"/>
              </a:ext>
            </a:extLst>
          </p:cNvPr>
          <p:cNvPicPr>
            <a:picLocks noChangeAspect="1"/>
          </p:cNvPicPr>
          <p:nvPr/>
        </p:nvPicPr>
        <p:blipFill>
          <a:blip r:embed="rId4"/>
          <a:stretch>
            <a:fillRect/>
          </a:stretch>
        </p:blipFill>
        <p:spPr>
          <a:xfrm>
            <a:off x="707806" y="3140453"/>
            <a:ext cx="426757" cy="390178"/>
          </a:xfrm>
          <a:prstGeom prst="rect">
            <a:avLst/>
          </a:prstGeom>
        </p:spPr>
      </p:pic>
      <p:pic>
        <p:nvPicPr>
          <p:cNvPr id="1028" name="Picture 4" descr="See the source image">
            <a:extLst>
              <a:ext uri="{FF2B5EF4-FFF2-40B4-BE49-F238E27FC236}">
                <a16:creationId xmlns:a16="http://schemas.microsoft.com/office/drawing/2014/main" id="{348448E9-A225-444F-A424-957C4E6735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863" y="4032427"/>
            <a:ext cx="482116" cy="5440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EAFCF5D1-84DF-4D4A-A98B-BF241A2337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863" y="3506352"/>
            <a:ext cx="549700" cy="526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D53B0B3A-A8A0-AD4F-9DA5-CB3AC40CEA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119" y="4558502"/>
            <a:ext cx="751187" cy="75118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BECD4F0-67F0-4398-86CB-01F891DFA828}"/>
              </a:ext>
            </a:extLst>
          </p:cNvPr>
          <p:cNvSpPr/>
          <p:nvPr/>
        </p:nvSpPr>
        <p:spPr>
          <a:xfrm>
            <a:off x="2526746" y="2203102"/>
            <a:ext cx="1011815" cy="369332"/>
          </a:xfrm>
          <a:prstGeom prst="rect">
            <a:avLst/>
          </a:prstGeom>
        </p:spPr>
        <p:txBody>
          <a:bodyPr wrap="none">
            <a:spAutoFit/>
          </a:bodyPr>
          <a:lstStyle/>
          <a:p>
            <a:r>
              <a:rPr lang="en-US" b="1" kern="0" dirty="0">
                <a:solidFill>
                  <a:srgbClr val="00B050"/>
                </a:solidFill>
              </a:rPr>
              <a:t>Features</a:t>
            </a:r>
            <a:endParaRPr lang="en-US" dirty="0">
              <a:solidFill>
                <a:srgbClr val="00B050"/>
              </a:solidFill>
            </a:endParaRPr>
          </a:p>
        </p:txBody>
      </p:sp>
      <p:sp>
        <p:nvSpPr>
          <p:cNvPr id="21" name="Rectangle 20">
            <a:extLst>
              <a:ext uri="{FF2B5EF4-FFF2-40B4-BE49-F238E27FC236}">
                <a16:creationId xmlns:a16="http://schemas.microsoft.com/office/drawing/2014/main" id="{165EB486-3815-4BC9-B51B-3267F8324EE4}"/>
              </a:ext>
            </a:extLst>
          </p:cNvPr>
          <p:cNvSpPr/>
          <p:nvPr/>
        </p:nvSpPr>
        <p:spPr>
          <a:xfrm>
            <a:off x="5571938" y="2203102"/>
            <a:ext cx="691215" cy="369332"/>
          </a:xfrm>
          <a:prstGeom prst="rect">
            <a:avLst/>
          </a:prstGeom>
        </p:spPr>
        <p:txBody>
          <a:bodyPr wrap="none">
            <a:spAutoFit/>
          </a:bodyPr>
          <a:lstStyle/>
          <a:p>
            <a:r>
              <a:rPr lang="en-US" b="1" kern="0" dirty="0">
                <a:solidFill>
                  <a:sysClr val="windowText" lastClr="000000"/>
                </a:solidFill>
              </a:rPr>
              <a:t>Label</a:t>
            </a:r>
            <a:endParaRPr lang="en-US" dirty="0"/>
          </a:p>
        </p:txBody>
      </p:sp>
      <p:pic>
        <p:nvPicPr>
          <p:cNvPr id="12" name="Picture 11">
            <a:extLst>
              <a:ext uri="{FF2B5EF4-FFF2-40B4-BE49-F238E27FC236}">
                <a16:creationId xmlns:a16="http://schemas.microsoft.com/office/drawing/2014/main" id="{5AEA6C37-FB68-284C-AD0B-207EA68D0414}"/>
              </a:ext>
            </a:extLst>
          </p:cNvPr>
          <p:cNvPicPr>
            <a:picLocks noChangeAspect="1"/>
          </p:cNvPicPr>
          <p:nvPr/>
        </p:nvPicPr>
        <p:blipFill>
          <a:blip r:embed="rId2">
            <a:duotone>
              <a:prstClr val="black"/>
              <a:schemeClr val="accent6">
                <a:tint val="45000"/>
                <a:satMod val="400000"/>
              </a:schemeClr>
            </a:duotone>
          </a:blip>
          <a:stretch>
            <a:fillRect/>
          </a:stretch>
        </p:blipFill>
        <p:spPr>
          <a:xfrm>
            <a:off x="9722025" y="3111124"/>
            <a:ext cx="667649" cy="965190"/>
          </a:xfrm>
          <a:prstGeom prst="rect">
            <a:avLst/>
          </a:prstGeom>
        </p:spPr>
      </p:pic>
    </p:spTree>
    <p:extLst>
      <p:ext uri="{BB962C8B-B14F-4D97-AF65-F5344CB8AC3E}">
        <p14:creationId xmlns:p14="http://schemas.microsoft.com/office/powerpoint/2010/main" val="360491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500"/>
                                        <p:tgtEl>
                                          <p:spTgt spid="1030"/>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500"/>
                                        <p:tgtEl>
                                          <p:spTgt spid="10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34"/>
                                        </p:tgtEl>
                                        <p:attrNameLst>
                                          <p:attrName>style.visibility</p:attrName>
                                        </p:attrNameLst>
                                      </p:cBhvr>
                                      <p:to>
                                        <p:strVal val="visible"/>
                                      </p:to>
                                    </p:set>
                                    <p:animEffect transition="in" filter="fade">
                                      <p:cBhvr>
                                        <p:cTn id="53" dur="500"/>
                                        <p:tgtEl>
                                          <p:spTgt spid="103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9"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normAutofit/>
          </a:bodyPr>
          <a:lstStyle/>
          <a:p>
            <a:r>
              <a:rPr lang="en-US" sz="4000" dirty="0"/>
              <a:t>Machine Learning Uses and Algorithm Families</a:t>
            </a:r>
          </a:p>
        </p:txBody>
      </p:sp>
      <p:grpSp>
        <p:nvGrpSpPr>
          <p:cNvPr id="4" name="Group 3">
            <a:extLst>
              <a:ext uri="{FF2B5EF4-FFF2-40B4-BE49-F238E27FC236}">
                <a16:creationId xmlns:a16="http://schemas.microsoft.com/office/drawing/2014/main" id="{8A78B0FF-DCC5-407F-88E0-E4DB9714D62F}"/>
              </a:ext>
            </a:extLst>
          </p:cNvPr>
          <p:cNvGrpSpPr/>
          <p:nvPr/>
        </p:nvGrpSpPr>
        <p:grpSpPr>
          <a:xfrm>
            <a:off x="9286482" y="1523167"/>
            <a:ext cx="2091959" cy="1841586"/>
            <a:chOff x="9114826" y="1028279"/>
            <a:chExt cx="2845209" cy="2504685"/>
          </a:xfrm>
        </p:grpSpPr>
        <p:sp>
          <p:nvSpPr>
            <p:cNvPr id="5" name="TextBox 4">
              <a:extLst>
                <a:ext uri="{FF2B5EF4-FFF2-40B4-BE49-F238E27FC236}">
                  <a16:creationId xmlns:a16="http://schemas.microsoft.com/office/drawing/2014/main" id="{225828E5-F2FB-4C92-9246-EABBF12EC685}"/>
                </a:ext>
              </a:extLst>
            </p:cNvPr>
            <p:cNvSpPr txBox="1"/>
            <p:nvPr/>
          </p:nvSpPr>
          <p:spPr>
            <a:xfrm>
              <a:off x="9114826" y="1028279"/>
              <a:ext cx="2845209" cy="1348197"/>
            </a:xfrm>
            <a:prstGeom prst="rect">
              <a:avLst/>
            </a:prstGeom>
            <a:solidFill>
              <a:srgbClr val="FFFFFF"/>
            </a:solidFill>
          </p:spPr>
          <p:txBody>
            <a:bodyPr wrap="square" lIns="134445" tIns="107556" rIns="134445" bIns="107556" rtlCol="0">
              <a:spAutoFit/>
            </a:bodyPr>
            <a:lstStyle/>
            <a:p>
              <a:pPr marL="0" marR="0" lvl="0" indent="0" algn="ctr" defTabSz="685465" eaLnBrk="1" fontAlgn="auto" latinLnBrk="0" hangingPunct="1">
                <a:lnSpc>
                  <a:spcPct val="90000"/>
                </a:lnSpc>
                <a:spcBef>
                  <a:spcPts val="0"/>
                </a:spcBef>
                <a:spcAft>
                  <a:spcPts val="0"/>
                </a:spcAft>
                <a:buClrTx/>
                <a:buSzTx/>
                <a:buFontTx/>
                <a:buNone/>
                <a:tabLst/>
                <a:defRPr/>
              </a:pPr>
              <a:r>
                <a:rPr kumimoji="0" lang="en-US" sz="2059" b="0" i="0" u="none" strike="noStrike" kern="0" cap="none" spc="0" normalizeH="0" baseline="0" noProof="0" dirty="0">
                  <a:ln>
                    <a:noFill/>
                  </a:ln>
                  <a:solidFill>
                    <a:srgbClr val="C00000"/>
                  </a:solidFill>
                  <a:effectLst/>
                  <a:uLnTx/>
                  <a:uFillTx/>
                  <a:latin typeface="Segoe UI"/>
                </a:rPr>
                <a:t>Which group</a:t>
              </a:r>
            </a:p>
            <a:p>
              <a:pPr marL="0" marR="0" lvl="0" indent="0" algn="ctr" defTabSz="685465"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7030A0"/>
                  </a:solidFill>
                  <a:effectLst/>
                  <a:uLnTx/>
                  <a:uFillTx/>
                  <a:latin typeface="Segoe UI"/>
                </a:rPr>
                <a:t>(Clustering,</a:t>
              </a:r>
            </a:p>
            <a:p>
              <a:pPr marL="0" marR="0" lvl="0" indent="0" algn="ctr" defTabSz="685465"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7030A0"/>
                  </a:solidFill>
                  <a:effectLst/>
                  <a:uLnTx/>
                  <a:uFillTx/>
                  <a:latin typeface="Segoe UI"/>
                </a:rPr>
                <a:t>Recommender)</a:t>
              </a:r>
            </a:p>
          </p:txBody>
        </p:sp>
        <p:pic>
          <p:nvPicPr>
            <p:cNvPr id="6" name="Picture 5">
              <a:extLst>
                <a:ext uri="{FF2B5EF4-FFF2-40B4-BE49-F238E27FC236}">
                  <a16:creationId xmlns:a16="http://schemas.microsoft.com/office/drawing/2014/main" id="{4F643232-C654-4509-9CE9-B6432CE6D4E0}"/>
                </a:ext>
              </a:extLst>
            </p:cNvPr>
            <p:cNvPicPr>
              <a:picLocks noChangeAspect="1"/>
            </p:cNvPicPr>
            <p:nvPr/>
          </p:nvPicPr>
          <p:blipFill>
            <a:blip r:embed="rId2"/>
            <a:stretch>
              <a:fillRect/>
            </a:stretch>
          </p:blipFill>
          <p:spPr>
            <a:xfrm>
              <a:off x="9523210" y="2339335"/>
              <a:ext cx="1920999" cy="1193629"/>
            </a:xfrm>
            <a:prstGeom prst="rect">
              <a:avLst/>
            </a:prstGeom>
          </p:spPr>
        </p:pic>
      </p:grpSp>
      <p:grpSp>
        <p:nvGrpSpPr>
          <p:cNvPr id="7" name="Group 6">
            <a:extLst>
              <a:ext uri="{FF2B5EF4-FFF2-40B4-BE49-F238E27FC236}">
                <a16:creationId xmlns:a16="http://schemas.microsoft.com/office/drawing/2014/main" id="{0E6BAFBD-ECC5-4DC3-B63E-E1E6398A1939}"/>
              </a:ext>
            </a:extLst>
          </p:cNvPr>
          <p:cNvGrpSpPr/>
          <p:nvPr/>
        </p:nvGrpSpPr>
        <p:grpSpPr>
          <a:xfrm>
            <a:off x="5043824" y="4306980"/>
            <a:ext cx="2104351" cy="2129171"/>
            <a:chOff x="5304734" y="4022823"/>
            <a:chExt cx="2862063" cy="2895821"/>
          </a:xfrm>
        </p:grpSpPr>
        <p:sp>
          <p:nvSpPr>
            <p:cNvPr id="8" name="TextBox 7">
              <a:extLst>
                <a:ext uri="{FF2B5EF4-FFF2-40B4-BE49-F238E27FC236}">
                  <a16:creationId xmlns:a16="http://schemas.microsoft.com/office/drawing/2014/main" id="{FDEE8415-B5FE-4C5F-AA7A-466FB44547FE}"/>
                </a:ext>
              </a:extLst>
            </p:cNvPr>
            <p:cNvSpPr txBox="1"/>
            <p:nvPr/>
          </p:nvSpPr>
          <p:spPr>
            <a:xfrm>
              <a:off x="5304734" y="4022823"/>
              <a:ext cx="2862063" cy="1015761"/>
            </a:xfrm>
            <a:prstGeom prst="rect">
              <a:avLst/>
            </a:prstGeom>
            <a:noFill/>
          </p:spPr>
          <p:txBody>
            <a:bodyPr wrap="square" lIns="134445" tIns="107556" rIns="134445" bIns="107556" rtlCol="0">
              <a:spAutoFit/>
            </a:bodyPr>
            <a:lstStyle/>
            <a:p>
              <a:pPr algn="ctr" defTabSz="685465">
                <a:lnSpc>
                  <a:spcPct val="90000"/>
                </a:lnSpc>
              </a:pPr>
              <a:r>
                <a:rPr lang="en-US" sz="2059" dirty="0">
                  <a:solidFill>
                    <a:srgbClr val="002050"/>
                  </a:solidFill>
                  <a:latin typeface="Segoe UI"/>
                </a:rPr>
                <a:t>Is it odd </a:t>
              </a:r>
            </a:p>
            <a:p>
              <a:pPr algn="ctr" defTabSz="685465">
                <a:lnSpc>
                  <a:spcPct val="90000"/>
                </a:lnSpc>
              </a:pPr>
              <a:r>
                <a:rPr lang="en-US" sz="1765" i="1" dirty="0">
                  <a:solidFill>
                    <a:srgbClr val="7030A0"/>
                  </a:solidFill>
                  <a:latin typeface="Segoe UI"/>
                </a:rPr>
                <a:t>(Anomaly)</a:t>
              </a:r>
              <a:endParaRPr lang="en-US" sz="2059" i="1" dirty="0">
                <a:solidFill>
                  <a:srgbClr val="7030A0"/>
                </a:solidFill>
                <a:latin typeface="Segoe UI"/>
              </a:endParaRPr>
            </a:p>
          </p:txBody>
        </p:sp>
        <p:grpSp>
          <p:nvGrpSpPr>
            <p:cNvPr id="9" name="Group 8">
              <a:extLst>
                <a:ext uri="{FF2B5EF4-FFF2-40B4-BE49-F238E27FC236}">
                  <a16:creationId xmlns:a16="http://schemas.microsoft.com/office/drawing/2014/main" id="{4A5C5994-8B9F-4D63-A973-9B28CD70C1F5}"/>
                </a:ext>
              </a:extLst>
            </p:cNvPr>
            <p:cNvGrpSpPr/>
            <p:nvPr/>
          </p:nvGrpSpPr>
          <p:grpSpPr>
            <a:xfrm>
              <a:off x="5896427" y="5088366"/>
              <a:ext cx="1464734" cy="1830278"/>
              <a:chOff x="3192511" y="4640128"/>
              <a:chExt cx="1481274" cy="2171250"/>
            </a:xfrm>
          </p:grpSpPr>
          <p:pic>
            <p:nvPicPr>
              <p:cNvPr id="10" name="Picture 9">
                <a:extLst>
                  <a:ext uri="{FF2B5EF4-FFF2-40B4-BE49-F238E27FC236}">
                    <a16:creationId xmlns:a16="http://schemas.microsoft.com/office/drawing/2014/main" id="{E959DF1A-47E6-44CE-9978-780A87E3F7FE}"/>
                  </a:ext>
                </a:extLst>
              </p:cNvPr>
              <p:cNvPicPr>
                <a:picLocks noChangeAspect="1"/>
              </p:cNvPicPr>
              <p:nvPr/>
            </p:nvPicPr>
            <p:blipFill>
              <a:blip r:embed="rId3"/>
              <a:stretch>
                <a:fillRect/>
              </a:stretch>
            </p:blipFill>
            <p:spPr>
              <a:xfrm>
                <a:off x="3559365" y="4911411"/>
                <a:ext cx="160110" cy="1899967"/>
              </a:xfrm>
              <a:prstGeom prst="rect">
                <a:avLst/>
              </a:prstGeom>
            </p:spPr>
          </p:pic>
          <p:pic>
            <p:nvPicPr>
              <p:cNvPr id="11" name="Picture 10">
                <a:extLst>
                  <a:ext uri="{FF2B5EF4-FFF2-40B4-BE49-F238E27FC236}">
                    <a16:creationId xmlns:a16="http://schemas.microsoft.com/office/drawing/2014/main" id="{06FE43D4-A6C1-476E-A713-6E00E912BECE}"/>
                  </a:ext>
                </a:extLst>
              </p:cNvPr>
              <p:cNvPicPr>
                <a:picLocks noChangeAspect="1"/>
              </p:cNvPicPr>
              <p:nvPr/>
            </p:nvPicPr>
            <p:blipFill>
              <a:blip r:embed="rId4"/>
              <a:stretch>
                <a:fillRect/>
              </a:stretch>
            </p:blipFill>
            <p:spPr>
              <a:xfrm>
                <a:off x="3192511" y="4640128"/>
                <a:ext cx="225000" cy="2171250"/>
              </a:xfrm>
              <a:prstGeom prst="rect">
                <a:avLst/>
              </a:prstGeom>
            </p:spPr>
          </p:pic>
          <p:pic>
            <p:nvPicPr>
              <p:cNvPr id="12" name="Picture 11">
                <a:extLst>
                  <a:ext uri="{FF2B5EF4-FFF2-40B4-BE49-F238E27FC236}">
                    <a16:creationId xmlns:a16="http://schemas.microsoft.com/office/drawing/2014/main" id="{DC067315-F326-4FEF-A4CA-2A8378BAFDFF}"/>
                  </a:ext>
                </a:extLst>
              </p:cNvPr>
              <p:cNvPicPr>
                <a:picLocks noChangeAspect="1"/>
              </p:cNvPicPr>
              <p:nvPr/>
            </p:nvPicPr>
            <p:blipFill>
              <a:blip r:embed="rId5"/>
              <a:stretch>
                <a:fillRect/>
              </a:stretch>
            </p:blipFill>
            <p:spPr>
              <a:xfrm>
                <a:off x="3861328" y="5101378"/>
                <a:ext cx="180000" cy="1710000"/>
              </a:xfrm>
              <a:prstGeom prst="rect">
                <a:avLst/>
              </a:prstGeom>
            </p:spPr>
          </p:pic>
          <p:pic>
            <p:nvPicPr>
              <p:cNvPr id="13" name="Picture 12">
                <a:extLst>
                  <a:ext uri="{FF2B5EF4-FFF2-40B4-BE49-F238E27FC236}">
                    <a16:creationId xmlns:a16="http://schemas.microsoft.com/office/drawing/2014/main" id="{797768BC-80E5-4FFB-980F-3070CE314AEE}"/>
                  </a:ext>
                </a:extLst>
              </p:cNvPr>
              <p:cNvPicPr>
                <a:picLocks noChangeAspect="1"/>
              </p:cNvPicPr>
              <p:nvPr/>
            </p:nvPicPr>
            <p:blipFill>
              <a:blip r:embed="rId6"/>
              <a:stretch>
                <a:fillRect/>
              </a:stretch>
            </p:blipFill>
            <p:spPr>
              <a:xfrm>
                <a:off x="4183182" y="6035128"/>
                <a:ext cx="180000" cy="776250"/>
              </a:xfrm>
              <a:prstGeom prst="rect">
                <a:avLst/>
              </a:prstGeom>
            </p:spPr>
          </p:pic>
          <p:pic>
            <p:nvPicPr>
              <p:cNvPr id="14" name="Picture 13">
                <a:extLst>
                  <a:ext uri="{FF2B5EF4-FFF2-40B4-BE49-F238E27FC236}">
                    <a16:creationId xmlns:a16="http://schemas.microsoft.com/office/drawing/2014/main" id="{96DEDBBE-33A1-4358-A5B4-49614FAD4B97}"/>
                  </a:ext>
                </a:extLst>
              </p:cNvPr>
              <p:cNvPicPr>
                <a:picLocks noChangeAspect="1"/>
              </p:cNvPicPr>
              <p:nvPr/>
            </p:nvPicPr>
            <p:blipFill>
              <a:blip r:embed="rId7"/>
              <a:stretch>
                <a:fillRect/>
              </a:stretch>
            </p:blipFill>
            <p:spPr>
              <a:xfrm>
                <a:off x="4505035" y="5585128"/>
                <a:ext cx="168750" cy="1226250"/>
              </a:xfrm>
              <a:prstGeom prst="rect">
                <a:avLst/>
              </a:prstGeom>
            </p:spPr>
          </p:pic>
        </p:grpSp>
      </p:grpSp>
      <p:grpSp>
        <p:nvGrpSpPr>
          <p:cNvPr id="15" name="Group 14">
            <a:extLst>
              <a:ext uri="{FF2B5EF4-FFF2-40B4-BE49-F238E27FC236}">
                <a16:creationId xmlns:a16="http://schemas.microsoft.com/office/drawing/2014/main" id="{1D3BD637-B40D-45F1-8BA3-5A29036312DC}"/>
              </a:ext>
            </a:extLst>
          </p:cNvPr>
          <p:cNvGrpSpPr/>
          <p:nvPr/>
        </p:nvGrpSpPr>
        <p:grpSpPr>
          <a:xfrm>
            <a:off x="9249449" y="4023414"/>
            <a:ext cx="2104351" cy="2363655"/>
            <a:chOff x="9097972" y="4006386"/>
            <a:chExt cx="2862063" cy="3214735"/>
          </a:xfrm>
        </p:grpSpPr>
        <p:sp>
          <p:nvSpPr>
            <p:cNvPr id="16" name="TextBox 15">
              <a:extLst>
                <a:ext uri="{FF2B5EF4-FFF2-40B4-BE49-F238E27FC236}">
                  <a16:creationId xmlns:a16="http://schemas.microsoft.com/office/drawing/2014/main" id="{73756987-3B66-4EF0-BEFC-99D4D45DC7F3}"/>
                </a:ext>
              </a:extLst>
            </p:cNvPr>
            <p:cNvSpPr txBox="1"/>
            <p:nvPr/>
          </p:nvSpPr>
          <p:spPr>
            <a:xfrm>
              <a:off x="9097972" y="4006386"/>
              <a:ext cx="2862063" cy="1348197"/>
            </a:xfrm>
            <a:prstGeom prst="rect">
              <a:avLst/>
            </a:prstGeom>
            <a:noFill/>
          </p:spPr>
          <p:txBody>
            <a:bodyPr wrap="square" lIns="134445" tIns="107556" rIns="134445" bIns="107556" rtlCol="0">
              <a:spAutoFit/>
            </a:bodyPr>
            <a:lstStyle/>
            <a:p>
              <a:pPr marL="0" marR="0" lvl="0" indent="0" algn="ctr" defTabSz="685465" eaLnBrk="1" fontAlgn="auto" latinLnBrk="0" hangingPunct="1">
                <a:lnSpc>
                  <a:spcPct val="90000"/>
                </a:lnSpc>
                <a:spcBef>
                  <a:spcPts val="0"/>
                </a:spcBef>
                <a:spcAft>
                  <a:spcPts val="0"/>
                </a:spcAft>
                <a:buClrTx/>
                <a:buSzTx/>
                <a:buFontTx/>
                <a:buNone/>
                <a:tabLst/>
                <a:defRPr/>
              </a:pPr>
              <a:r>
                <a:rPr kumimoji="0" lang="en-US" sz="2059" b="0" i="0" u="none" strike="noStrike" kern="0" cap="none" spc="0" normalizeH="0" baseline="0" noProof="0" dirty="0">
                  <a:ln>
                    <a:noFill/>
                  </a:ln>
                  <a:solidFill>
                    <a:srgbClr val="002050"/>
                  </a:solidFill>
                  <a:effectLst/>
                  <a:uLnTx/>
                  <a:uFillTx/>
                  <a:latin typeface="Segoe UI"/>
                </a:rPr>
                <a:t>Which action</a:t>
              </a:r>
            </a:p>
            <a:p>
              <a:pPr marL="0" marR="0" lvl="0" indent="0" algn="ctr" defTabSz="685465"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7030A0"/>
                  </a:solidFill>
                  <a:effectLst/>
                  <a:uLnTx/>
                  <a:uFillTx/>
                  <a:latin typeface="Segoe UI"/>
                </a:rPr>
                <a:t>(Reinforcement Learning)</a:t>
              </a:r>
              <a:endParaRPr kumimoji="0" lang="en-US" sz="2059" b="0" i="0" u="none" strike="noStrike" kern="0" cap="none" spc="0" normalizeH="0" baseline="0" noProof="0" dirty="0">
                <a:ln>
                  <a:noFill/>
                </a:ln>
                <a:solidFill>
                  <a:srgbClr val="7030A0"/>
                </a:solidFill>
                <a:effectLst/>
                <a:uLnTx/>
                <a:uFillTx/>
                <a:latin typeface="Segoe UI"/>
              </a:endParaRPr>
            </a:p>
          </p:txBody>
        </p:sp>
        <p:pic>
          <p:nvPicPr>
            <p:cNvPr id="17" name="Picture 16">
              <a:extLst>
                <a:ext uri="{FF2B5EF4-FFF2-40B4-BE49-F238E27FC236}">
                  <a16:creationId xmlns:a16="http://schemas.microsoft.com/office/drawing/2014/main" id="{77E1B324-4F6E-4D1E-A58C-D11BDDB2D32C}"/>
                </a:ext>
              </a:extLst>
            </p:cNvPr>
            <p:cNvPicPr>
              <a:picLocks noChangeAspect="1"/>
            </p:cNvPicPr>
            <p:nvPr/>
          </p:nvPicPr>
          <p:blipFill>
            <a:blip r:embed="rId8"/>
            <a:stretch>
              <a:fillRect/>
            </a:stretch>
          </p:blipFill>
          <p:spPr>
            <a:xfrm>
              <a:off x="10307480" y="5645117"/>
              <a:ext cx="406924" cy="1155137"/>
            </a:xfrm>
            <a:prstGeom prst="rect">
              <a:avLst/>
            </a:prstGeom>
          </p:spPr>
        </p:pic>
        <p:sp>
          <p:nvSpPr>
            <p:cNvPr id="18" name="Freeform 3">
              <a:extLst>
                <a:ext uri="{FF2B5EF4-FFF2-40B4-BE49-F238E27FC236}">
                  <a16:creationId xmlns:a16="http://schemas.microsoft.com/office/drawing/2014/main" id="{EA8261D2-9F91-4995-B38C-E9271D05AD38}"/>
                </a:ext>
              </a:extLst>
            </p:cNvPr>
            <p:cNvSpPr/>
            <p:nvPr/>
          </p:nvSpPr>
          <p:spPr bwMode="auto">
            <a:xfrm rot="8332671">
              <a:off x="9475817" y="6230225"/>
              <a:ext cx="57469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38100" cap="flat" cmpd="sng" algn="ctr">
              <a:solidFill>
                <a:srgbClr val="FF0000"/>
              </a:solidFill>
              <a:prstDash val="solid"/>
              <a:headEnd type="none" w="med" len="med"/>
              <a:tailEnd type="none" w="med" len="med"/>
            </a:ln>
            <a:effectLst/>
          </p:spPr>
          <p:txBody>
            <a:bodyPr rtlCol="0" anchor="ctr"/>
            <a:lstStyle/>
            <a:p>
              <a:pPr marL="0" marR="0" lvl="0" indent="0" algn="ctr" defTabSz="685845"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32">
              <a:extLst>
                <a:ext uri="{FF2B5EF4-FFF2-40B4-BE49-F238E27FC236}">
                  <a16:creationId xmlns:a16="http://schemas.microsoft.com/office/drawing/2014/main" id="{1D873296-4AC9-4C29-9DD6-DBAC1CF40CB1}"/>
                </a:ext>
              </a:extLst>
            </p:cNvPr>
            <p:cNvSpPr/>
            <p:nvPr/>
          </p:nvSpPr>
          <p:spPr bwMode="auto">
            <a:xfrm rot="12268142" flipH="1">
              <a:off x="10850076" y="6146932"/>
              <a:ext cx="52287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41275" cap="flat" cmpd="sng" algn="ctr">
              <a:solidFill>
                <a:srgbClr val="00B050"/>
              </a:solidFill>
              <a:prstDash val="solid"/>
              <a:headEnd type="none" w="med" len="med"/>
              <a:tailEnd type="none" w="med" len="med"/>
            </a:ln>
            <a:effectLst/>
          </p:spPr>
          <p:txBody>
            <a:bodyPr rtlCol="0" anchor="ctr"/>
            <a:lstStyle/>
            <a:p>
              <a:pPr marL="0" marR="0" lvl="0" indent="0" algn="ctr" defTabSz="685845"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F52F26AD-7F04-491E-A688-1937DF98765A}"/>
              </a:ext>
            </a:extLst>
          </p:cNvPr>
          <p:cNvGrpSpPr/>
          <p:nvPr/>
        </p:nvGrpSpPr>
        <p:grpSpPr>
          <a:xfrm>
            <a:off x="5100555" y="1711923"/>
            <a:ext cx="2274374" cy="2006934"/>
            <a:chOff x="5381891" y="1028279"/>
            <a:chExt cx="3093307" cy="2729570"/>
          </a:xfrm>
        </p:grpSpPr>
        <p:sp>
          <p:nvSpPr>
            <p:cNvPr id="21" name="TextBox 20">
              <a:extLst>
                <a:ext uri="{FF2B5EF4-FFF2-40B4-BE49-F238E27FC236}">
                  <a16:creationId xmlns:a16="http://schemas.microsoft.com/office/drawing/2014/main" id="{50F49AFB-DDE6-40AF-BF9F-8193CAA7F6E2}"/>
                </a:ext>
              </a:extLst>
            </p:cNvPr>
            <p:cNvSpPr txBox="1"/>
            <p:nvPr/>
          </p:nvSpPr>
          <p:spPr>
            <a:xfrm>
              <a:off x="5381891" y="1028279"/>
              <a:ext cx="2862063" cy="1403661"/>
            </a:xfrm>
            <a:prstGeom prst="rect">
              <a:avLst/>
            </a:prstGeom>
            <a:noFill/>
          </p:spPr>
          <p:txBody>
            <a:bodyPr wrap="square" lIns="134445" tIns="107556" rIns="134445" bIns="107556" rtlCol="0">
              <a:spAutoFit/>
            </a:bodyPr>
            <a:lstStyle/>
            <a:p>
              <a:pPr algn="ctr" defTabSz="685465">
                <a:lnSpc>
                  <a:spcPct val="90000"/>
                </a:lnSpc>
              </a:pPr>
              <a:r>
                <a:rPr lang="en-US" sz="2059" dirty="0">
                  <a:solidFill>
                    <a:srgbClr val="002050"/>
                  </a:solidFill>
                  <a:latin typeface="Segoe UI"/>
                </a:rPr>
                <a:t>How much/many</a:t>
              </a:r>
            </a:p>
            <a:p>
              <a:pPr algn="ctr" defTabSz="685465">
                <a:lnSpc>
                  <a:spcPct val="90000"/>
                </a:lnSpc>
              </a:pPr>
              <a:r>
                <a:rPr lang="en-US" sz="1765" i="1" dirty="0">
                  <a:solidFill>
                    <a:srgbClr val="7030A0"/>
                  </a:solidFill>
                  <a:latin typeface="Segoe UI"/>
                </a:rPr>
                <a:t>(Regression)</a:t>
              </a:r>
            </a:p>
          </p:txBody>
        </p:sp>
        <p:pic>
          <p:nvPicPr>
            <p:cNvPr id="22" name="Picture 21">
              <a:extLst>
                <a:ext uri="{FF2B5EF4-FFF2-40B4-BE49-F238E27FC236}">
                  <a16:creationId xmlns:a16="http://schemas.microsoft.com/office/drawing/2014/main" id="{25162B5D-5ED0-4FA3-848B-37BC8EB17A0C}"/>
                </a:ext>
              </a:extLst>
            </p:cNvPr>
            <p:cNvPicPr>
              <a:picLocks noChangeAspect="1"/>
            </p:cNvPicPr>
            <p:nvPr/>
          </p:nvPicPr>
          <p:blipFill>
            <a:blip r:embed="rId9"/>
            <a:stretch>
              <a:fillRect/>
            </a:stretch>
          </p:blipFill>
          <p:spPr>
            <a:xfrm>
              <a:off x="5485128" y="1762742"/>
              <a:ext cx="2990070" cy="1995107"/>
            </a:xfrm>
            <a:prstGeom prst="rect">
              <a:avLst/>
            </a:prstGeom>
          </p:spPr>
        </p:pic>
      </p:grpSp>
      <p:grpSp>
        <p:nvGrpSpPr>
          <p:cNvPr id="23" name="Group 22">
            <a:extLst>
              <a:ext uri="{FF2B5EF4-FFF2-40B4-BE49-F238E27FC236}">
                <a16:creationId xmlns:a16="http://schemas.microsoft.com/office/drawing/2014/main" id="{BC76BCC4-5657-409A-BAF3-1908EB837606}"/>
              </a:ext>
            </a:extLst>
          </p:cNvPr>
          <p:cNvGrpSpPr/>
          <p:nvPr/>
        </p:nvGrpSpPr>
        <p:grpSpPr>
          <a:xfrm>
            <a:off x="562789" y="1913195"/>
            <a:ext cx="3384065" cy="2814088"/>
            <a:chOff x="419799" y="999397"/>
            <a:chExt cx="4602564" cy="3827355"/>
          </a:xfrm>
        </p:grpSpPr>
        <p:sp>
          <p:nvSpPr>
            <p:cNvPr id="24" name="TextBox 23">
              <a:extLst>
                <a:ext uri="{FF2B5EF4-FFF2-40B4-BE49-F238E27FC236}">
                  <a16:creationId xmlns:a16="http://schemas.microsoft.com/office/drawing/2014/main" id="{D05D4CED-19FE-4105-A1E0-99552B1E2959}"/>
                </a:ext>
              </a:extLst>
            </p:cNvPr>
            <p:cNvSpPr txBox="1"/>
            <p:nvPr/>
          </p:nvSpPr>
          <p:spPr>
            <a:xfrm>
              <a:off x="1211919" y="999397"/>
              <a:ext cx="2862063" cy="1015761"/>
            </a:xfrm>
            <a:prstGeom prst="rect">
              <a:avLst/>
            </a:prstGeom>
            <a:noFill/>
          </p:spPr>
          <p:txBody>
            <a:bodyPr wrap="square" lIns="134445" tIns="107556" rIns="134445" bIns="107556" rtlCol="0">
              <a:spAutoFit/>
            </a:bodyPr>
            <a:lstStyle/>
            <a:p>
              <a:pPr algn="ctr" defTabSz="685465">
                <a:lnSpc>
                  <a:spcPct val="90000"/>
                </a:lnSpc>
              </a:pPr>
              <a:r>
                <a:rPr lang="en-US" sz="2059" dirty="0">
                  <a:solidFill>
                    <a:srgbClr val="002050"/>
                  </a:solidFill>
                  <a:latin typeface="Segoe UI"/>
                </a:rPr>
                <a:t>Which category</a:t>
              </a:r>
            </a:p>
            <a:p>
              <a:pPr algn="ctr" defTabSz="685465">
                <a:lnSpc>
                  <a:spcPct val="90000"/>
                </a:lnSpc>
              </a:pPr>
              <a:r>
                <a:rPr lang="en-US" sz="1765" i="1" dirty="0">
                  <a:solidFill>
                    <a:srgbClr val="7030A0"/>
                  </a:solidFill>
                  <a:latin typeface="Segoe UI"/>
                </a:rPr>
                <a:t>(Classification)</a:t>
              </a:r>
              <a:endParaRPr lang="en-US" sz="2059" i="1" dirty="0">
                <a:solidFill>
                  <a:srgbClr val="7030A0"/>
                </a:solidFill>
                <a:latin typeface="Segoe UI"/>
              </a:endParaRPr>
            </a:p>
          </p:txBody>
        </p:sp>
        <p:pic>
          <p:nvPicPr>
            <p:cNvPr id="25" name="Picture 24">
              <a:extLst>
                <a:ext uri="{FF2B5EF4-FFF2-40B4-BE49-F238E27FC236}">
                  <a16:creationId xmlns:a16="http://schemas.microsoft.com/office/drawing/2014/main" id="{FA9B2128-1214-4477-9FE2-46D2C03911F1}"/>
                </a:ext>
              </a:extLst>
            </p:cNvPr>
            <p:cNvPicPr>
              <a:picLocks noChangeAspect="1"/>
            </p:cNvPicPr>
            <p:nvPr/>
          </p:nvPicPr>
          <p:blipFill>
            <a:blip r:embed="rId10"/>
            <a:stretch>
              <a:fillRect/>
            </a:stretch>
          </p:blipFill>
          <p:spPr>
            <a:xfrm>
              <a:off x="419799" y="4006386"/>
              <a:ext cx="1476658" cy="820366"/>
            </a:xfrm>
            <a:prstGeom prst="rect">
              <a:avLst/>
            </a:prstGeom>
          </p:spPr>
        </p:pic>
        <p:pic>
          <p:nvPicPr>
            <p:cNvPr id="26" name="Picture 25">
              <a:extLst>
                <a:ext uri="{FF2B5EF4-FFF2-40B4-BE49-F238E27FC236}">
                  <a16:creationId xmlns:a16="http://schemas.microsoft.com/office/drawing/2014/main" id="{4C04A2F6-B204-4BFE-B6BF-1DC2B4CEEAB5}"/>
                </a:ext>
              </a:extLst>
            </p:cNvPr>
            <p:cNvPicPr>
              <a:picLocks noChangeAspect="1"/>
            </p:cNvPicPr>
            <p:nvPr/>
          </p:nvPicPr>
          <p:blipFill>
            <a:blip r:embed="rId10"/>
            <a:stretch>
              <a:fillRect/>
            </a:stretch>
          </p:blipFill>
          <p:spPr>
            <a:xfrm>
              <a:off x="1938030" y="4006386"/>
              <a:ext cx="1476658" cy="820366"/>
            </a:xfrm>
            <a:prstGeom prst="rect">
              <a:avLst/>
            </a:prstGeom>
          </p:spPr>
        </p:pic>
        <p:pic>
          <p:nvPicPr>
            <p:cNvPr id="27" name="Picture 26">
              <a:extLst>
                <a:ext uri="{FF2B5EF4-FFF2-40B4-BE49-F238E27FC236}">
                  <a16:creationId xmlns:a16="http://schemas.microsoft.com/office/drawing/2014/main" id="{AB400C6B-5286-468D-85B8-2C9209BACD38}"/>
                </a:ext>
              </a:extLst>
            </p:cNvPr>
            <p:cNvPicPr>
              <a:picLocks noChangeAspect="1"/>
            </p:cNvPicPr>
            <p:nvPr/>
          </p:nvPicPr>
          <p:blipFill>
            <a:blip r:embed="rId10"/>
            <a:stretch>
              <a:fillRect/>
            </a:stretch>
          </p:blipFill>
          <p:spPr>
            <a:xfrm>
              <a:off x="3545705" y="4006386"/>
              <a:ext cx="1476658" cy="820366"/>
            </a:xfrm>
            <a:prstGeom prst="rect">
              <a:avLst/>
            </a:prstGeom>
          </p:spPr>
        </p:pic>
        <p:grpSp>
          <p:nvGrpSpPr>
            <p:cNvPr id="28" name="Group 27">
              <a:extLst>
                <a:ext uri="{FF2B5EF4-FFF2-40B4-BE49-F238E27FC236}">
                  <a16:creationId xmlns:a16="http://schemas.microsoft.com/office/drawing/2014/main" id="{E5CE3462-3E1F-471E-AA05-3A6B55FC2F65}"/>
                </a:ext>
              </a:extLst>
            </p:cNvPr>
            <p:cNvGrpSpPr/>
            <p:nvPr/>
          </p:nvGrpSpPr>
          <p:grpSpPr>
            <a:xfrm>
              <a:off x="4117699" y="2053506"/>
              <a:ext cx="520204" cy="741755"/>
              <a:chOff x="588624" y="4368127"/>
              <a:chExt cx="1156032" cy="1654525"/>
            </a:xfrm>
          </p:grpSpPr>
          <p:pic>
            <p:nvPicPr>
              <p:cNvPr id="40" name="Picture 39">
                <a:extLst>
                  <a:ext uri="{FF2B5EF4-FFF2-40B4-BE49-F238E27FC236}">
                    <a16:creationId xmlns:a16="http://schemas.microsoft.com/office/drawing/2014/main" id="{F5F19BB9-7F2A-42D2-B787-9F2755DC6896}"/>
                  </a:ext>
                </a:extLst>
              </p:cNvPr>
              <p:cNvPicPr>
                <a:picLocks noChangeAspect="1"/>
              </p:cNvPicPr>
              <p:nvPr/>
            </p:nvPicPr>
            <p:blipFill>
              <a:blip r:embed="rId11"/>
              <a:stretch>
                <a:fillRect/>
              </a:stretch>
            </p:blipFill>
            <p:spPr>
              <a:xfrm>
                <a:off x="588624" y="4368127"/>
                <a:ext cx="494456" cy="1635508"/>
              </a:xfrm>
              <a:prstGeom prst="rect">
                <a:avLst/>
              </a:prstGeom>
            </p:spPr>
          </p:pic>
          <p:pic>
            <p:nvPicPr>
              <p:cNvPr id="41" name="Picture 40">
                <a:extLst>
                  <a:ext uri="{FF2B5EF4-FFF2-40B4-BE49-F238E27FC236}">
                    <a16:creationId xmlns:a16="http://schemas.microsoft.com/office/drawing/2014/main" id="{F454F01C-5F56-4CD9-A097-96B6B83EC58B}"/>
                  </a:ext>
                </a:extLst>
              </p:cNvPr>
              <p:cNvPicPr>
                <a:picLocks noChangeAspect="1"/>
              </p:cNvPicPr>
              <p:nvPr/>
            </p:nvPicPr>
            <p:blipFill>
              <a:blip r:embed="rId12"/>
              <a:stretch>
                <a:fillRect/>
              </a:stretch>
            </p:blipFill>
            <p:spPr>
              <a:xfrm>
                <a:off x="1269217" y="4368127"/>
                <a:ext cx="475439" cy="1654525"/>
              </a:xfrm>
              <a:prstGeom prst="rect">
                <a:avLst/>
              </a:prstGeom>
            </p:spPr>
          </p:pic>
        </p:grpSp>
        <p:grpSp>
          <p:nvGrpSpPr>
            <p:cNvPr id="29" name="Group 28">
              <a:extLst>
                <a:ext uri="{FF2B5EF4-FFF2-40B4-BE49-F238E27FC236}">
                  <a16:creationId xmlns:a16="http://schemas.microsoft.com/office/drawing/2014/main" id="{BD5885E5-09E0-4587-BB13-ECAA5E853498}"/>
                </a:ext>
              </a:extLst>
            </p:cNvPr>
            <p:cNvGrpSpPr/>
            <p:nvPr/>
          </p:nvGrpSpPr>
          <p:grpSpPr>
            <a:xfrm>
              <a:off x="3931031" y="2854906"/>
              <a:ext cx="706005" cy="1101496"/>
              <a:chOff x="4024153" y="4543621"/>
              <a:chExt cx="1005604" cy="1605804"/>
            </a:xfrm>
          </p:grpSpPr>
          <p:pic>
            <p:nvPicPr>
              <p:cNvPr id="36" name="Picture 35">
                <a:extLst>
                  <a:ext uri="{FF2B5EF4-FFF2-40B4-BE49-F238E27FC236}">
                    <a16:creationId xmlns:a16="http://schemas.microsoft.com/office/drawing/2014/main" id="{04A6D833-383A-4A48-9970-0AE5DC3F8210}"/>
                  </a:ext>
                </a:extLst>
              </p:cNvPr>
              <p:cNvPicPr>
                <a:picLocks noChangeAspect="1"/>
              </p:cNvPicPr>
              <p:nvPr/>
            </p:nvPicPr>
            <p:blipFill>
              <a:blip r:embed="rId13"/>
              <a:stretch>
                <a:fillRect/>
              </a:stretch>
            </p:blipFill>
            <p:spPr>
              <a:xfrm>
                <a:off x="4024153" y="4543621"/>
                <a:ext cx="169032" cy="1605804"/>
              </a:xfrm>
              <a:prstGeom prst="rect">
                <a:avLst/>
              </a:prstGeom>
            </p:spPr>
          </p:pic>
          <p:pic>
            <p:nvPicPr>
              <p:cNvPr id="37" name="Picture 36">
                <a:extLst>
                  <a:ext uri="{FF2B5EF4-FFF2-40B4-BE49-F238E27FC236}">
                    <a16:creationId xmlns:a16="http://schemas.microsoft.com/office/drawing/2014/main" id="{40F3CAEB-FBB1-41B3-8A88-4210855D1879}"/>
                  </a:ext>
                </a:extLst>
              </p:cNvPr>
              <p:cNvPicPr>
                <a:picLocks noChangeAspect="1"/>
              </p:cNvPicPr>
              <p:nvPr/>
            </p:nvPicPr>
            <p:blipFill>
              <a:blip r:embed="rId14"/>
              <a:stretch>
                <a:fillRect/>
              </a:stretch>
            </p:blipFill>
            <p:spPr>
              <a:xfrm>
                <a:off x="4290475" y="4543621"/>
                <a:ext cx="183119" cy="1591720"/>
              </a:xfrm>
              <a:prstGeom prst="rect">
                <a:avLst/>
              </a:prstGeom>
            </p:spPr>
          </p:pic>
          <p:pic>
            <p:nvPicPr>
              <p:cNvPr id="38" name="Picture 37">
                <a:extLst>
                  <a:ext uri="{FF2B5EF4-FFF2-40B4-BE49-F238E27FC236}">
                    <a16:creationId xmlns:a16="http://schemas.microsoft.com/office/drawing/2014/main" id="{211CBCFA-3A57-4EBD-B8C5-670A8D218EF9}"/>
                  </a:ext>
                </a:extLst>
              </p:cNvPr>
              <p:cNvPicPr>
                <a:picLocks noChangeAspect="1"/>
              </p:cNvPicPr>
              <p:nvPr/>
            </p:nvPicPr>
            <p:blipFill>
              <a:blip r:embed="rId15"/>
              <a:stretch>
                <a:fillRect/>
              </a:stretch>
            </p:blipFill>
            <p:spPr>
              <a:xfrm>
                <a:off x="4569066" y="4543621"/>
                <a:ext cx="169032" cy="1479031"/>
              </a:xfrm>
              <a:prstGeom prst="rect">
                <a:avLst/>
              </a:prstGeom>
            </p:spPr>
          </p:pic>
          <p:pic>
            <p:nvPicPr>
              <p:cNvPr id="39" name="Picture 38">
                <a:extLst>
                  <a:ext uri="{FF2B5EF4-FFF2-40B4-BE49-F238E27FC236}">
                    <a16:creationId xmlns:a16="http://schemas.microsoft.com/office/drawing/2014/main" id="{D0068667-50EB-4E8C-B4A0-B1BBE226BAD7}"/>
                  </a:ext>
                </a:extLst>
              </p:cNvPr>
              <p:cNvPicPr>
                <a:picLocks noChangeAspect="1"/>
              </p:cNvPicPr>
              <p:nvPr/>
            </p:nvPicPr>
            <p:blipFill>
              <a:blip r:embed="rId16"/>
              <a:stretch>
                <a:fillRect/>
              </a:stretch>
            </p:blipFill>
            <p:spPr>
              <a:xfrm>
                <a:off x="4846638" y="4543621"/>
                <a:ext cx="183119" cy="1338172"/>
              </a:xfrm>
              <a:prstGeom prst="rect">
                <a:avLst/>
              </a:prstGeom>
            </p:spPr>
          </p:pic>
        </p:grpSp>
        <p:pic>
          <p:nvPicPr>
            <p:cNvPr id="30" name="Picture 29">
              <a:extLst>
                <a:ext uri="{FF2B5EF4-FFF2-40B4-BE49-F238E27FC236}">
                  <a16:creationId xmlns:a16="http://schemas.microsoft.com/office/drawing/2014/main" id="{C6EB5B5D-3E70-4D51-BB4C-B4E55FD9AC9A}"/>
                </a:ext>
              </a:extLst>
            </p:cNvPr>
            <p:cNvPicPr>
              <a:picLocks noChangeAspect="1"/>
            </p:cNvPicPr>
            <p:nvPr/>
          </p:nvPicPr>
          <p:blipFill>
            <a:blip r:embed="rId17"/>
            <a:stretch>
              <a:fillRect/>
            </a:stretch>
          </p:blipFill>
          <p:spPr>
            <a:xfrm>
              <a:off x="2467936" y="2972442"/>
              <a:ext cx="449665" cy="813224"/>
            </a:xfrm>
            <a:prstGeom prst="rect">
              <a:avLst/>
            </a:prstGeom>
          </p:spPr>
        </p:pic>
        <p:grpSp>
          <p:nvGrpSpPr>
            <p:cNvPr id="31" name="Group 30">
              <a:extLst>
                <a:ext uri="{FF2B5EF4-FFF2-40B4-BE49-F238E27FC236}">
                  <a16:creationId xmlns:a16="http://schemas.microsoft.com/office/drawing/2014/main" id="{7313996F-4C79-4F41-A05A-290C7322FAC4}"/>
                </a:ext>
              </a:extLst>
            </p:cNvPr>
            <p:cNvGrpSpPr/>
            <p:nvPr/>
          </p:nvGrpSpPr>
          <p:grpSpPr>
            <a:xfrm>
              <a:off x="620869" y="2595356"/>
              <a:ext cx="1074517" cy="1177465"/>
              <a:chOff x="317225" y="1677441"/>
              <a:chExt cx="2115319" cy="2272079"/>
            </a:xfrm>
          </p:grpSpPr>
          <p:pic>
            <p:nvPicPr>
              <p:cNvPr id="33" name="Picture 32">
                <a:extLst>
                  <a:ext uri="{FF2B5EF4-FFF2-40B4-BE49-F238E27FC236}">
                    <a16:creationId xmlns:a16="http://schemas.microsoft.com/office/drawing/2014/main" id="{E75EA7B6-1B5C-48B5-A456-95D768ED919C}"/>
                  </a:ext>
                </a:extLst>
              </p:cNvPr>
              <p:cNvPicPr>
                <a:picLocks noChangeAspect="1"/>
              </p:cNvPicPr>
              <p:nvPr/>
            </p:nvPicPr>
            <p:blipFill>
              <a:blip r:embed="rId18"/>
              <a:stretch>
                <a:fillRect/>
              </a:stretch>
            </p:blipFill>
            <p:spPr>
              <a:xfrm>
                <a:off x="960437" y="1880438"/>
                <a:ext cx="1472107" cy="1232461"/>
              </a:xfrm>
              <a:prstGeom prst="rect">
                <a:avLst/>
              </a:prstGeom>
            </p:spPr>
          </p:pic>
          <p:pic>
            <p:nvPicPr>
              <p:cNvPr id="34" name="Picture 33">
                <a:extLst>
                  <a:ext uri="{FF2B5EF4-FFF2-40B4-BE49-F238E27FC236}">
                    <a16:creationId xmlns:a16="http://schemas.microsoft.com/office/drawing/2014/main" id="{ACCB07A6-B2FE-4FFF-B2C2-12167559A46B}"/>
                  </a:ext>
                </a:extLst>
              </p:cNvPr>
              <p:cNvPicPr>
                <a:picLocks noChangeAspect="1"/>
              </p:cNvPicPr>
              <p:nvPr/>
            </p:nvPicPr>
            <p:blipFill>
              <a:blip r:embed="rId19"/>
              <a:stretch>
                <a:fillRect/>
              </a:stretch>
            </p:blipFill>
            <p:spPr>
              <a:xfrm>
                <a:off x="317225" y="1677441"/>
                <a:ext cx="1083142" cy="1097394"/>
              </a:xfrm>
              <a:prstGeom prst="rect">
                <a:avLst/>
              </a:prstGeom>
            </p:spPr>
          </p:pic>
          <p:pic>
            <p:nvPicPr>
              <p:cNvPr id="35" name="Picture 34">
                <a:extLst>
                  <a:ext uri="{FF2B5EF4-FFF2-40B4-BE49-F238E27FC236}">
                    <a16:creationId xmlns:a16="http://schemas.microsoft.com/office/drawing/2014/main" id="{5A872964-5BDB-464D-A67B-82683665482B}"/>
                  </a:ext>
                </a:extLst>
              </p:cNvPr>
              <p:cNvPicPr>
                <a:picLocks noChangeAspect="1"/>
              </p:cNvPicPr>
              <p:nvPr/>
            </p:nvPicPr>
            <p:blipFill>
              <a:blip r:embed="rId20"/>
              <a:stretch>
                <a:fillRect/>
              </a:stretch>
            </p:blipFill>
            <p:spPr>
              <a:xfrm>
                <a:off x="324951" y="2852126"/>
                <a:ext cx="1083142" cy="1097394"/>
              </a:xfrm>
              <a:prstGeom prst="rect">
                <a:avLst/>
              </a:prstGeom>
            </p:spPr>
          </p:pic>
        </p:grpSp>
        <p:pic>
          <p:nvPicPr>
            <p:cNvPr id="32" name="Picture 31">
              <a:extLst>
                <a:ext uri="{FF2B5EF4-FFF2-40B4-BE49-F238E27FC236}">
                  <a16:creationId xmlns:a16="http://schemas.microsoft.com/office/drawing/2014/main" id="{52150634-5B93-4856-8640-F4689E4BE524}"/>
                </a:ext>
              </a:extLst>
            </p:cNvPr>
            <p:cNvPicPr>
              <a:picLocks noChangeAspect="1"/>
            </p:cNvPicPr>
            <p:nvPr/>
          </p:nvPicPr>
          <p:blipFill>
            <a:blip r:embed="rId21"/>
            <a:stretch>
              <a:fillRect/>
            </a:stretch>
          </p:blipFill>
          <p:spPr>
            <a:xfrm>
              <a:off x="2151051" y="2123643"/>
              <a:ext cx="1095650" cy="628079"/>
            </a:xfrm>
            <a:prstGeom prst="rect">
              <a:avLst/>
            </a:prstGeom>
          </p:spPr>
        </p:pic>
      </p:grpSp>
    </p:spTree>
    <p:extLst>
      <p:ext uri="{BB962C8B-B14F-4D97-AF65-F5344CB8AC3E}">
        <p14:creationId xmlns:p14="http://schemas.microsoft.com/office/powerpoint/2010/main" val="21257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2108"/>
            <a:ext cx="10515600" cy="1325563"/>
          </a:xfrm>
        </p:spPr>
        <p:txBody>
          <a:bodyPr/>
          <a:lstStyle/>
          <a:p>
            <a:r>
              <a:rPr lang="en-US" dirty="0"/>
              <a:t>Languages and Libraries</a:t>
            </a:r>
          </a:p>
        </p:txBody>
      </p:sp>
      <p:graphicFrame>
        <p:nvGraphicFramePr>
          <p:cNvPr id="4" name="Table 3">
            <a:extLst>
              <a:ext uri="{FF2B5EF4-FFF2-40B4-BE49-F238E27FC236}">
                <a16:creationId xmlns:a16="http://schemas.microsoft.com/office/drawing/2014/main" id="{D5C67720-3A14-B846-B22C-8DF78AEA674F}"/>
              </a:ext>
            </a:extLst>
          </p:cNvPr>
          <p:cNvGraphicFramePr>
            <a:graphicFrameLocks noGrp="1"/>
          </p:cNvGraphicFramePr>
          <p:nvPr>
            <p:extLst>
              <p:ext uri="{D42A27DB-BD31-4B8C-83A1-F6EECF244321}">
                <p14:modId xmlns:p14="http://schemas.microsoft.com/office/powerpoint/2010/main" val="396061415"/>
              </p:ext>
            </p:extLst>
          </p:nvPr>
        </p:nvGraphicFramePr>
        <p:xfrm>
          <a:off x="176981" y="1017639"/>
          <a:ext cx="11842953" cy="5719220"/>
        </p:xfrm>
        <a:graphic>
          <a:graphicData uri="http://schemas.openxmlformats.org/drawingml/2006/table">
            <a:tbl>
              <a:tblPr firstRow="1" bandRow="1">
                <a:tableStyleId>{5C22544A-7EE6-4342-B048-85BDC9FD1C3A}</a:tableStyleId>
              </a:tblPr>
              <a:tblGrid>
                <a:gridCol w="3937305">
                  <a:extLst>
                    <a:ext uri="{9D8B030D-6E8A-4147-A177-3AD203B41FA5}">
                      <a16:colId xmlns:a16="http://schemas.microsoft.com/office/drawing/2014/main" val="4087474111"/>
                    </a:ext>
                  </a:extLst>
                </a:gridCol>
                <a:gridCol w="7905648">
                  <a:extLst>
                    <a:ext uri="{9D8B030D-6E8A-4147-A177-3AD203B41FA5}">
                      <a16:colId xmlns:a16="http://schemas.microsoft.com/office/drawing/2014/main" val="681882504"/>
                    </a:ext>
                  </a:extLst>
                </a:gridCol>
              </a:tblGrid>
              <a:tr h="649448">
                <a:tc>
                  <a:txBody>
                    <a:bodyPr/>
                    <a:lstStyle/>
                    <a:p>
                      <a:r>
                        <a:rPr lang="en-US" sz="2000" dirty="0"/>
                        <a:t>Language</a:t>
                      </a:r>
                    </a:p>
                  </a:txBody>
                  <a:tcPr/>
                </a:tc>
                <a:tc>
                  <a:txBody>
                    <a:bodyPr/>
                    <a:lstStyle/>
                    <a:p>
                      <a:r>
                        <a:rPr lang="en-US" sz="2000" dirty="0"/>
                        <a:t>Libraries</a:t>
                      </a:r>
                    </a:p>
                  </a:txBody>
                  <a:tcPr/>
                </a:tc>
                <a:extLst>
                  <a:ext uri="{0D108BD9-81ED-4DB2-BD59-A6C34878D82A}">
                    <a16:rowId xmlns:a16="http://schemas.microsoft.com/office/drawing/2014/main" val="2660827717"/>
                  </a:ext>
                </a:extLst>
              </a:tr>
              <a:tr h="868857">
                <a:tc>
                  <a:txBody>
                    <a:bodyPr/>
                    <a:lstStyle/>
                    <a:p>
                      <a:r>
                        <a:rPr lang="en-US" sz="2000" dirty="0"/>
                        <a:t>R</a:t>
                      </a:r>
                    </a:p>
                  </a:txBody>
                  <a:tcPr/>
                </a:tc>
                <a:tc>
                  <a:txBody>
                    <a:bodyPr/>
                    <a:lstStyle/>
                    <a:p>
                      <a:r>
                        <a:rPr lang="en-US" sz="2000" dirty="0"/>
                        <a:t>Standard Libraries and Packages, E1071, </a:t>
                      </a:r>
                      <a:r>
                        <a:rPr lang="en-US" sz="2000" dirty="0" err="1"/>
                        <a:t>rpart</a:t>
                      </a:r>
                      <a:r>
                        <a:rPr lang="en-US" sz="2000" dirty="0"/>
                        <a:t>, </a:t>
                      </a:r>
                      <a:r>
                        <a:rPr lang="en-US" sz="2000" dirty="0" err="1"/>
                        <a:t>randomForest</a:t>
                      </a:r>
                      <a:r>
                        <a:rPr lang="en-US" sz="2000" dirty="0"/>
                        <a:t>, caret, </a:t>
                      </a:r>
                      <a:r>
                        <a:rPr lang="en-US" sz="2000" dirty="0" err="1"/>
                        <a:t>kernlab</a:t>
                      </a:r>
                      <a:r>
                        <a:rPr lang="en-US" sz="2000" dirty="0"/>
                        <a:t>, </a:t>
                      </a:r>
                      <a:r>
                        <a:rPr lang="en-US" sz="2000" dirty="0" err="1"/>
                        <a:t>glmnet</a:t>
                      </a:r>
                      <a:r>
                        <a:rPr lang="en-US" sz="2000" dirty="0"/>
                        <a:t>, ROCR, </a:t>
                      </a:r>
                      <a:r>
                        <a:rPr lang="en-US" sz="2000" dirty="0" err="1"/>
                        <a:t>gbm</a:t>
                      </a:r>
                      <a:r>
                        <a:rPr lang="en-US" sz="2000" dirty="0"/>
                        <a:t>, party, </a:t>
                      </a:r>
                      <a:r>
                        <a:rPr lang="en-US" sz="2000" dirty="0" err="1"/>
                        <a:t>arules</a:t>
                      </a:r>
                      <a:r>
                        <a:rPr lang="en-US" sz="2000" dirty="0"/>
                        <a:t>, tree, </a:t>
                      </a:r>
                      <a:r>
                        <a:rPr lang="en-US" sz="2000" dirty="0" err="1"/>
                        <a:t>klaR</a:t>
                      </a:r>
                      <a:r>
                        <a:rPr lang="en-US" sz="2000" dirty="0"/>
                        <a:t>, </a:t>
                      </a:r>
                      <a:r>
                        <a:rPr lang="en-US" sz="2000" dirty="0" err="1"/>
                        <a:t>Rweka</a:t>
                      </a:r>
                      <a:r>
                        <a:rPr lang="en-US" sz="2000" dirty="0"/>
                        <a:t>, </a:t>
                      </a:r>
                      <a:r>
                        <a:rPr lang="en-US" sz="2000" dirty="0" err="1"/>
                        <a:t>ipred</a:t>
                      </a:r>
                      <a:r>
                        <a:rPr lang="en-US" sz="2000" dirty="0"/>
                        <a:t>, lars, earth, </a:t>
                      </a:r>
                      <a:r>
                        <a:rPr lang="en-US" sz="2000" dirty="0" err="1"/>
                        <a:t>CORElearn</a:t>
                      </a:r>
                      <a:r>
                        <a:rPr lang="en-US" sz="2000" dirty="0"/>
                        <a:t>, </a:t>
                      </a:r>
                      <a:r>
                        <a:rPr lang="en-US" sz="2000" dirty="0" err="1"/>
                        <a:t>mboost</a:t>
                      </a:r>
                      <a:endParaRPr lang="en-US" sz="2000" dirty="0"/>
                    </a:p>
                  </a:txBody>
                  <a:tcPr/>
                </a:tc>
                <a:extLst>
                  <a:ext uri="{0D108BD9-81ED-4DB2-BD59-A6C34878D82A}">
                    <a16:rowId xmlns:a16="http://schemas.microsoft.com/office/drawing/2014/main" val="3380211735"/>
                  </a:ext>
                </a:extLst>
              </a:tr>
              <a:tr h="649448">
                <a:tc>
                  <a:txBody>
                    <a:bodyPr/>
                    <a:lstStyle/>
                    <a:p>
                      <a:r>
                        <a:rPr lang="en-US" sz="2000" dirty="0"/>
                        <a:t>Python</a:t>
                      </a:r>
                    </a:p>
                  </a:txBody>
                  <a:tcPr/>
                </a:tc>
                <a:tc>
                  <a:txBody>
                    <a:bodyPr/>
                    <a:lstStyle/>
                    <a:p>
                      <a:r>
                        <a:rPr lang="en-US" sz="2000" dirty="0"/>
                        <a:t>TensorFlow, </a:t>
                      </a:r>
                      <a:r>
                        <a:rPr lang="en-US" sz="2000" dirty="0" err="1"/>
                        <a:t>Scikit</a:t>
                      </a:r>
                      <a:r>
                        <a:rPr lang="en-US" sz="2000" dirty="0"/>
                        <a:t>-Learn, </a:t>
                      </a:r>
                      <a:r>
                        <a:rPr lang="en-US" sz="2000" dirty="0" err="1"/>
                        <a:t>Numpy</a:t>
                      </a:r>
                      <a:r>
                        <a:rPr lang="en-US" sz="2000" dirty="0"/>
                        <a:t>, </a:t>
                      </a:r>
                      <a:r>
                        <a:rPr lang="en-US" sz="2000" dirty="0" err="1"/>
                        <a:t>Keras</a:t>
                      </a:r>
                      <a:r>
                        <a:rPr lang="en-US" sz="2000" dirty="0"/>
                        <a:t>, </a:t>
                      </a:r>
                      <a:r>
                        <a:rPr lang="en-US" sz="2000" dirty="0" err="1"/>
                        <a:t>PyTorch</a:t>
                      </a:r>
                      <a:r>
                        <a:rPr lang="en-US" sz="2000" dirty="0"/>
                        <a:t>, </a:t>
                      </a:r>
                      <a:r>
                        <a:rPr lang="en-US" sz="2000" dirty="0" err="1"/>
                        <a:t>LightGBM</a:t>
                      </a:r>
                      <a:r>
                        <a:rPr lang="en-US" sz="2000" dirty="0"/>
                        <a:t>, Eli5, SciPy, Theano, Pandas</a:t>
                      </a:r>
                    </a:p>
                  </a:txBody>
                  <a:tcPr/>
                </a:tc>
                <a:extLst>
                  <a:ext uri="{0D108BD9-81ED-4DB2-BD59-A6C34878D82A}">
                    <a16:rowId xmlns:a16="http://schemas.microsoft.com/office/drawing/2014/main" val="1183974739"/>
                  </a:ext>
                </a:extLst>
              </a:tr>
              <a:tr h="1120964">
                <a:tc>
                  <a:txBody>
                    <a:bodyPr/>
                    <a:lstStyle/>
                    <a:p>
                      <a:r>
                        <a:rPr lang="en-US" sz="2000" dirty="0"/>
                        <a:t>Platform-Specific (Spark, Hadoop, etc.)</a:t>
                      </a:r>
                    </a:p>
                  </a:txBody>
                  <a:tcPr/>
                </a:tc>
                <a:tc>
                  <a:txBody>
                    <a:bodyPr/>
                    <a:lstStyle/>
                    <a:p>
                      <a:r>
                        <a:rPr lang="en-US" sz="2000" dirty="0" err="1"/>
                        <a:t>MLLib</a:t>
                      </a:r>
                      <a:r>
                        <a:rPr lang="en-US" sz="2000" dirty="0"/>
                        <a:t>, </a:t>
                      </a:r>
                      <a:r>
                        <a:rPr lang="en-US" sz="2000" dirty="0" err="1"/>
                        <a:t>PySpark</a:t>
                      </a:r>
                      <a:r>
                        <a:rPr lang="en-US" sz="2000" dirty="0"/>
                        <a:t>, </a:t>
                      </a:r>
                      <a:r>
                        <a:rPr lang="en-US" sz="2000" dirty="0" err="1"/>
                        <a:t>SparkR</a:t>
                      </a:r>
                      <a:r>
                        <a:rPr lang="en-US" sz="2000" dirty="0"/>
                        <a:t>, … (Spark), Etc.</a:t>
                      </a:r>
                    </a:p>
                  </a:txBody>
                  <a:tcPr/>
                </a:tc>
                <a:extLst>
                  <a:ext uri="{0D108BD9-81ED-4DB2-BD59-A6C34878D82A}">
                    <a16:rowId xmlns:a16="http://schemas.microsoft.com/office/drawing/2014/main" val="3338677235"/>
                  </a:ext>
                </a:extLst>
              </a:tr>
              <a:tr h="1120964">
                <a:tc>
                  <a:txBody>
                    <a:bodyPr/>
                    <a:lstStyle/>
                    <a:p>
                      <a:r>
                        <a:rPr lang="en-US" sz="2000" dirty="0"/>
                        <a:t>SQL (data selection and preparation)</a:t>
                      </a:r>
                    </a:p>
                  </a:txBody>
                  <a:tcPr/>
                </a:tc>
                <a:tc>
                  <a:txBody>
                    <a:bodyPr/>
                    <a:lstStyle/>
                    <a:p>
                      <a:r>
                        <a:rPr lang="en-US" sz="2000" dirty="0"/>
                        <a:t>N/A</a:t>
                      </a:r>
                    </a:p>
                  </a:txBody>
                  <a:tcPr/>
                </a:tc>
                <a:extLst>
                  <a:ext uri="{0D108BD9-81ED-4DB2-BD59-A6C34878D82A}">
                    <a16:rowId xmlns:a16="http://schemas.microsoft.com/office/drawing/2014/main" val="1794778980"/>
                  </a:ext>
                </a:extLst>
              </a:tr>
              <a:tr h="1120964">
                <a:tc>
                  <a:txBody>
                    <a:bodyPr/>
                    <a:lstStyle/>
                    <a:p>
                      <a:r>
                        <a:rPr lang="en-US" sz="2000" dirty="0"/>
                        <a:t>Java (primarily data preparation)</a:t>
                      </a:r>
                    </a:p>
                  </a:txBody>
                  <a:tcPr/>
                </a:tc>
                <a:tc>
                  <a:txBody>
                    <a:bodyPr/>
                    <a:lstStyle/>
                    <a:p>
                      <a:r>
                        <a:rPr lang="en-US" sz="2000" dirty="0"/>
                        <a:t>ADAMS, Deeplearning4j, ELKI, </a:t>
                      </a:r>
                      <a:r>
                        <a:rPr lang="en-US" sz="2000" dirty="0" err="1"/>
                        <a:t>JavaML</a:t>
                      </a:r>
                      <a:r>
                        <a:rPr lang="en-US" sz="2000" dirty="0"/>
                        <a:t>, JSAT, Mahout, MALLET, Massive Online Analysis, RapidMiner, Weka.</a:t>
                      </a:r>
                    </a:p>
                  </a:txBody>
                  <a:tcPr/>
                </a:tc>
                <a:extLst>
                  <a:ext uri="{0D108BD9-81ED-4DB2-BD59-A6C34878D82A}">
                    <a16:rowId xmlns:a16="http://schemas.microsoft.com/office/drawing/2014/main" val="3513756063"/>
                  </a:ext>
                </a:extLst>
              </a:tr>
            </a:tbl>
          </a:graphicData>
        </a:graphic>
      </p:graphicFrame>
    </p:spTree>
    <p:extLst>
      <p:ext uri="{BB962C8B-B14F-4D97-AF65-F5344CB8AC3E}">
        <p14:creationId xmlns:p14="http://schemas.microsoft.com/office/powerpoint/2010/main" val="2815439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4748"/>
            <a:ext cx="10515600" cy="1325563"/>
          </a:xfrm>
        </p:spPr>
        <p:txBody>
          <a:bodyPr/>
          <a:lstStyle/>
          <a:p>
            <a:r>
              <a:rPr lang="en-US" dirty="0"/>
              <a:t>Example Code</a:t>
            </a:r>
          </a:p>
        </p:txBody>
      </p:sp>
      <p:sp>
        <p:nvSpPr>
          <p:cNvPr id="3" name="Rectangle 2">
            <a:extLst>
              <a:ext uri="{FF2B5EF4-FFF2-40B4-BE49-F238E27FC236}">
                <a16:creationId xmlns:a16="http://schemas.microsoft.com/office/drawing/2014/main" id="{75C586FF-120C-8B41-9AA4-25ECE7B65E2F}"/>
              </a:ext>
            </a:extLst>
          </p:cNvPr>
          <p:cNvSpPr/>
          <p:nvPr/>
        </p:nvSpPr>
        <p:spPr>
          <a:xfrm>
            <a:off x="479685" y="1124262"/>
            <a:ext cx="11347554" cy="5355312"/>
          </a:xfrm>
          <a:prstGeom prst="rect">
            <a:avLst/>
          </a:prstGeom>
        </p:spPr>
        <p:txBody>
          <a:bodyPr wrap="square">
            <a:spAutoFit/>
          </a:bodyPr>
          <a:lstStyle/>
          <a:p>
            <a:r>
              <a:rPr lang="en-US" b="1" dirty="0">
                <a:solidFill>
                  <a:srgbClr val="FF0000"/>
                </a:solidFill>
              </a:rPr>
              <a:t># a) linear algorithms</a:t>
            </a:r>
          </a:p>
          <a:p>
            <a:r>
              <a:rPr lang="en-US" dirty="0" err="1"/>
              <a:t>set.seed</a:t>
            </a:r>
            <a:r>
              <a:rPr lang="en-US" dirty="0"/>
              <a:t>(7)</a:t>
            </a:r>
          </a:p>
          <a:p>
            <a:r>
              <a:rPr lang="en-US" dirty="0" err="1"/>
              <a:t>fit.lda</a:t>
            </a:r>
            <a:r>
              <a:rPr lang="en-US" dirty="0"/>
              <a:t> &lt;- train(Species~., data=dataset, method="</a:t>
            </a:r>
            <a:r>
              <a:rPr lang="en-US" dirty="0" err="1"/>
              <a:t>lda</a:t>
            </a:r>
            <a:r>
              <a:rPr lang="en-US" dirty="0"/>
              <a:t>", metric=metric, </a:t>
            </a:r>
            <a:r>
              <a:rPr lang="en-US" dirty="0" err="1"/>
              <a:t>trControl</a:t>
            </a:r>
            <a:r>
              <a:rPr lang="en-US" dirty="0"/>
              <a:t>=control)</a:t>
            </a:r>
          </a:p>
          <a:p>
            <a:endParaRPr lang="en-US" dirty="0"/>
          </a:p>
          <a:p>
            <a:r>
              <a:rPr lang="en-US" b="1" dirty="0">
                <a:solidFill>
                  <a:srgbClr val="FF0000"/>
                </a:solidFill>
              </a:rPr>
              <a:t># b) nonlinear algorithms</a:t>
            </a:r>
          </a:p>
          <a:p>
            <a:r>
              <a:rPr lang="en-US" b="1" dirty="0"/>
              <a:t>  # CART</a:t>
            </a:r>
          </a:p>
          <a:p>
            <a:r>
              <a:rPr lang="en-US" dirty="0" err="1"/>
              <a:t>set.seed</a:t>
            </a:r>
            <a:r>
              <a:rPr lang="en-US" dirty="0"/>
              <a:t>(7)</a:t>
            </a:r>
          </a:p>
          <a:p>
            <a:r>
              <a:rPr lang="en-US" dirty="0" err="1"/>
              <a:t>fit.cart</a:t>
            </a:r>
            <a:r>
              <a:rPr lang="en-US" dirty="0"/>
              <a:t> &lt;- train(Species~., data=dataset, method="</a:t>
            </a:r>
            <a:r>
              <a:rPr lang="en-US" dirty="0" err="1"/>
              <a:t>rpart</a:t>
            </a:r>
            <a:r>
              <a:rPr lang="en-US" dirty="0"/>
              <a:t>", metric=metric, </a:t>
            </a:r>
            <a:r>
              <a:rPr lang="en-US" dirty="0" err="1"/>
              <a:t>trControl</a:t>
            </a:r>
            <a:r>
              <a:rPr lang="en-US" dirty="0"/>
              <a:t>=control)</a:t>
            </a:r>
          </a:p>
          <a:p>
            <a:r>
              <a:rPr lang="en-US" b="1" dirty="0"/>
              <a:t>  # </a:t>
            </a:r>
            <a:r>
              <a:rPr lang="en-US" b="1" dirty="0" err="1"/>
              <a:t>kNN</a:t>
            </a:r>
            <a:endParaRPr lang="en-US" b="1" dirty="0"/>
          </a:p>
          <a:p>
            <a:r>
              <a:rPr lang="en-US" dirty="0" err="1"/>
              <a:t>set.seed</a:t>
            </a:r>
            <a:r>
              <a:rPr lang="en-US" dirty="0"/>
              <a:t>(7)</a:t>
            </a:r>
          </a:p>
          <a:p>
            <a:r>
              <a:rPr lang="en-US" dirty="0" err="1"/>
              <a:t>fit.knn</a:t>
            </a:r>
            <a:r>
              <a:rPr lang="en-US" dirty="0"/>
              <a:t> &lt;- train(Species~., data=dataset, method="</a:t>
            </a:r>
            <a:r>
              <a:rPr lang="en-US" dirty="0" err="1"/>
              <a:t>knn</a:t>
            </a:r>
            <a:r>
              <a:rPr lang="en-US" dirty="0"/>
              <a:t>", metric=metric, </a:t>
            </a:r>
            <a:r>
              <a:rPr lang="en-US" dirty="0" err="1"/>
              <a:t>trControl</a:t>
            </a:r>
            <a:r>
              <a:rPr lang="en-US" dirty="0"/>
              <a:t>=control)</a:t>
            </a:r>
          </a:p>
          <a:p>
            <a:endParaRPr lang="en-US" dirty="0"/>
          </a:p>
          <a:p>
            <a:r>
              <a:rPr lang="en-US" b="1" dirty="0">
                <a:solidFill>
                  <a:srgbClr val="FF0000"/>
                </a:solidFill>
              </a:rPr>
              <a:t># c) advanced algorithms</a:t>
            </a:r>
          </a:p>
          <a:p>
            <a:r>
              <a:rPr lang="en-US" b="1" dirty="0"/>
              <a:t>  # SVM</a:t>
            </a:r>
          </a:p>
          <a:p>
            <a:r>
              <a:rPr lang="en-US" dirty="0" err="1"/>
              <a:t>set.seed</a:t>
            </a:r>
            <a:r>
              <a:rPr lang="en-US" dirty="0"/>
              <a:t>(7)</a:t>
            </a:r>
          </a:p>
          <a:p>
            <a:r>
              <a:rPr lang="en-US" dirty="0" err="1"/>
              <a:t>fit.svm</a:t>
            </a:r>
            <a:r>
              <a:rPr lang="en-US" dirty="0"/>
              <a:t> &lt;- train(Species~., data=dataset, method="</a:t>
            </a:r>
            <a:r>
              <a:rPr lang="en-US" dirty="0" err="1"/>
              <a:t>svmRadial</a:t>
            </a:r>
            <a:r>
              <a:rPr lang="en-US" dirty="0"/>
              <a:t>", metric=metric, </a:t>
            </a:r>
            <a:r>
              <a:rPr lang="en-US" dirty="0" err="1"/>
              <a:t>trControl</a:t>
            </a:r>
            <a:r>
              <a:rPr lang="en-US" dirty="0"/>
              <a:t>=control)</a:t>
            </a:r>
          </a:p>
          <a:p>
            <a:r>
              <a:rPr lang="en-US" b="1" dirty="0"/>
              <a:t>  # Random Forest</a:t>
            </a:r>
          </a:p>
          <a:p>
            <a:r>
              <a:rPr lang="en-US" dirty="0" err="1"/>
              <a:t>set.seed</a:t>
            </a:r>
            <a:r>
              <a:rPr lang="en-US" dirty="0"/>
              <a:t>(7)</a:t>
            </a:r>
          </a:p>
          <a:p>
            <a:r>
              <a:rPr lang="en-US" dirty="0" err="1"/>
              <a:t>fit.rf</a:t>
            </a:r>
            <a:r>
              <a:rPr lang="en-US" dirty="0"/>
              <a:t> &lt;- train(Species~., data=dataset, method="rf", metric=metric, </a:t>
            </a:r>
            <a:r>
              <a:rPr lang="en-US" dirty="0" err="1"/>
              <a:t>trControl</a:t>
            </a:r>
            <a:r>
              <a:rPr lang="en-US" dirty="0"/>
              <a:t>=control)</a:t>
            </a:r>
            <a:endParaRPr lang="en-US" dirty="0">
              <a:effectLst/>
            </a:endParaRPr>
          </a:p>
        </p:txBody>
      </p:sp>
      <p:sp>
        <p:nvSpPr>
          <p:cNvPr id="4" name="Rectangle 3">
            <a:extLst>
              <a:ext uri="{FF2B5EF4-FFF2-40B4-BE49-F238E27FC236}">
                <a16:creationId xmlns:a16="http://schemas.microsoft.com/office/drawing/2014/main" id="{D670A1C7-98C6-5346-A961-3B187BD3D76E}"/>
              </a:ext>
            </a:extLst>
          </p:cNvPr>
          <p:cNvSpPr/>
          <p:nvPr/>
        </p:nvSpPr>
        <p:spPr>
          <a:xfrm>
            <a:off x="3587646" y="6473920"/>
            <a:ext cx="9139003" cy="369332"/>
          </a:xfrm>
          <a:prstGeom prst="rect">
            <a:avLst/>
          </a:prstGeom>
        </p:spPr>
        <p:txBody>
          <a:bodyPr wrap="square">
            <a:spAutoFit/>
          </a:bodyPr>
          <a:lstStyle/>
          <a:p>
            <a:r>
              <a:rPr lang="en-US" i="1" dirty="0">
                <a:solidFill>
                  <a:srgbClr val="FF0000"/>
                </a:solidFill>
              </a:rPr>
              <a:t>Source: https://</a:t>
            </a:r>
            <a:r>
              <a:rPr lang="en-US" i="1" dirty="0" err="1">
                <a:solidFill>
                  <a:srgbClr val="FF0000"/>
                </a:solidFill>
              </a:rPr>
              <a:t>machinelearningmastery.com</a:t>
            </a:r>
            <a:r>
              <a:rPr lang="en-US" i="1" dirty="0">
                <a:solidFill>
                  <a:srgbClr val="FF0000"/>
                </a:solidFill>
              </a:rPr>
              <a:t>/machine-learning-in-r-step-by-step/</a:t>
            </a:r>
          </a:p>
        </p:txBody>
      </p:sp>
    </p:spTree>
    <p:extLst>
      <p:ext uri="{BB962C8B-B14F-4D97-AF65-F5344CB8AC3E}">
        <p14:creationId xmlns:p14="http://schemas.microsoft.com/office/powerpoint/2010/main" val="2147705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8B219-FD80-4535-B527-DB307F4CC7FA}"/>
              </a:ext>
            </a:extLst>
          </p:cNvPr>
          <p:cNvSpPr>
            <a:spLocks noGrp="1"/>
          </p:cNvSpPr>
          <p:nvPr>
            <p:ph type="title"/>
          </p:nvPr>
        </p:nvSpPr>
        <p:spPr/>
        <p:txBody>
          <a:bodyPr/>
          <a:lstStyle/>
          <a:p>
            <a:r>
              <a:rPr lang="en-US" dirty="0"/>
              <a:t>Learning Resource</a:t>
            </a:r>
          </a:p>
        </p:txBody>
      </p:sp>
      <p:sp>
        <p:nvSpPr>
          <p:cNvPr id="3" name="Rectangle 2">
            <a:extLst>
              <a:ext uri="{FF2B5EF4-FFF2-40B4-BE49-F238E27FC236}">
                <a16:creationId xmlns:a16="http://schemas.microsoft.com/office/drawing/2014/main" id="{477E7722-CE0E-4A80-9AD0-877F72BC846E}"/>
              </a:ext>
            </a:extLst>
          </p:cNvPr>
          <p:cNvSpPr/>
          <p:nvPr/>
        </p:nvSpPr>
        <p:spPr>
          <a:xfrm>
            <a:off x="532425" y="2871618"/>
            <a:ext cx="11127149" cy="707886"/>
          </a:xfrm>
          <a:prstGeom prst="rect">
            <a:avLst/>
          </a:prstGeom>
        </p:spPr>
        <p:txBody>
          <a:bodyPr wrap="none">
            <a:spAutoFit/>
          </a:bodyPr>
          <a:lstStyle/>
          <a:p>
            <a:pPr lvl="0"/>
            <a:r>
              <a:rPr lang="en-US" sz="4000" dirty="0">
                <a:solidFill>
                  <a:srgbClr val="4472C4"/>
                </a:solidFill>
              </a:rPr>
              <a:t>https://www.edx.org/course/data-science-essentials</a:t>
            </a:r>
            <a:endParaRPr kumimoji="0" lang="en-US" sz="40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79986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dirty="0">
                <a:solidFill>
                  <a:srgbClr val="FFFFFF"/>
                </a:solidFill>
                <a:latin typeface="+mj-lt"/>
                <a:ea typeface="+mj-ea"/>
                <a:cs typeface="+mj-cs"/>
              </a:rPr>
              <a:t>Deep Learning</a:t>
            </a:r>
          </a:p>
        </p:txBody>
      </p:sp>
    </p:spTree>
    <p:extLst>
      <p:ext uri="{BB962C8B-B14F-4D97-AF65-F5344CB8AC3E}">
        <p14:creationId xmlns:p14="http://schemas.microsoft.com/office/powerpoint/2010/main" val="1893440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114A5-A84B-4DF6-99A4-CD06042D65DE}"/>
              </a:ext>
            </a:extLst>
          </p:cNvPr>
          <p:cNvPicPr>
            <a:picLocks noChangeAspect="1"/>
          </p:cNvPicPr>
          <p:nvPr/>
        </p:nvPicPr>
        <p:blipFill>
          <a:blip r:embed="rId3"/>
          <a:stretch>
            <a:fillRect/>
          </a:stretch>
        </p:blipFill>
        <p:spPr>
          <a:xfrm>
            <a:off x="293159" y="1189985"/>
            <a:ext cx="2623081" cy="3022665"/>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586740" y="5932514"/>
            <a:ext cx="11018520" cy="553998"/>
          </a:xfrm>
        </p:spPr>
        <p:txBody>
          <a:bodyPr>
            <a:normAutofit fontScale="90000"/>
          </a:bodyPr>
          <a:lstStyle/>
          <a:p>
            <a:pPr algn="ctr"/>
            <a:r>
              <a:rPr lang="en-US" dirty="0"/>
              <a:t>Complex Predictions and Classifications</a:t>
            </a:r>
          </a:p>
        </p:txBody>
      </p:sp>
      <p:pic>
        <p:nvPicPr>
          <p:cNvPr id="3" name="Picture 2">
            <a:extLst>
              <a:ext uri="{FF2B5EF4-FFF2-40B4-BE49-F238E27FC236}">
                <a16:creationId xmlns:a16="http://schemas.microsoft.com/office/drawing/2014/main" id="{ED89859C-B37E-4319-9684-5B8626E51ADB}"/>
              </a:ext>
            </a:extLst>
          </p:cNvPr>
          <p:cNvPicPr>
            <a:picLocks noChangeAspect="1"/>
          </p:cNvPicPr>
          <p:nvPr/>
        </p:nvPicPr>
        <p:blipFill>
          <a:blip r:embed="rId4"/>
          <a:stretch>
            <a:fillRect/>
          </a:stretch>
        </p:blipFill>
        <p:spPr>
          <a:xfrm>
            <a:off x="3188691" y="1189985"/>
            <a:ext cx="4076357" cy="302266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679D663-BC80-4283-A59F-06560C50352B}"/>
              </a:ext>
            </a:extLst>
          </p:cNvPr>
          <p:cNvPicPr>
            <a:picLocks noChangeAspect="1"/>
          </p:cNvPicPr>
          <p:nvPr/>
        </p:nvPicPr>
        <p:blipFill>
          <a:blip r:embed="rId5"/>
          <a:stretch>
            <a:fillRect/>
          </a:stretch>
        </p:blipFill>
        <p:spPr>
          <a:xfrm>
            <a:off x="7508627" y="1189985"/>
            <a:ext cx="4414396" cy="3022665"/>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785786B9-7044-4D68-9137-517B95CA6BD8}"/>
              </a:ext>
            </a:extLst>
          </p:cNvPr>
          <p:cNvCxnSpPr/>
          <p:nvPr/>
        </p:nvCxnSpPr>
        <p:spPr>
          <a:xfrm>
            <a:off x="1380683" y="5371343"/>
            <a:ext cx="89926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53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066" y="171443"/>
            <a:ext cx="7994263" cy="861774"/>
          </a:xfrm>
        </p:spPr>
        <p:txBody>
          <a:bodyPr>
            <a:normAutofit fontScale="90000"/>
          </a:bodyPr>
          <a:lstStyle/>
          <a:p>
            <a:r>
              <a:rPr lang="en-US" dirty="0"/>
              <a:t>Understanding Deep Learning </a:t>
            </a:r>
            <a:br>
              <a:rPr lang="en-US" dirty="0"/>
            </a:br>
            <a:r>
              <a:rPr lang="en-US" sz="2000" spc="0" dirty="0"/>
              <a:t>Learning through layers</a:t>
            </a:r>
            <a:endParaRPr lang="en-US" sz="2000" dirty="0"/>
          </a:p>
        </p:txBody>
      </p:sp>
      <p:pic>
        <p:nvPicPr>
          <p:cNvPr id="1026" name="Picture 2" descr="See the source image">
            <a:extLst>
              <a:ext uri="{FF2B5EF4-FFF2-40B4-BE49-F238E27FC236}">
                <a16:creationId xmlns:a16="http://schemas.microsoft.com/office/drawing/2014/main" id="{1818D0ED-8B66-404E-BD80-9BD786EB0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113" y="4731351"/>
            <a:ext cx="3829050" cy="1844725"/>
          </a:xfrm>
          <a:prstGeom prst="rect">
            <a:avLst/>
          </a:prstGeom>
          <a:extLst>
            <a:ext uri="{909E8E84-426E-40DD-AFC4-6F175D3DCCD1}">
              <a14:hiddenFill xmlns:a14="http://schemas.microsoft.com/office/drawing/2010/main">
                <a:solidFill>
                  <a:srgbClr val="FFFFFF"/>
                </a:solidFill>
              </a14:hiddenFill>
            </a:ext>
          </a:extLst>
        </p:spPr>
        <p:style>
          <a:lnRef idx="0">
            <a:schemeClr val="dk1"/>
          </a:lnRef>
          <a:fillRef idx="3">
            <a:schemeClr val="dk1"/>
          </a:fillRef>
          <a:effectRef idx="3">
            <a:schemeClr val="dk1"/>
          </a:effectRef>
          <a:fontRef idx="minor">
            <a:schemeClr val="lt1"/>
          </a:fontRef>
        </p:style>
      </p:pic>
      <p:pic>
        <p:nvPicPr>
          <p:cNvPr id="1030" name="Picture 6" descr="See the source image">
            <a:extLst>
              <a:ext uri="{FF2B5EF4-FFF2-40B4-BE49-F238E27FC236}">
                <a16:creationId xmlns:a16="http://schemas.microsoft.com/office/drawing/2014/main" id="{47AC7DE5-C2CC-A14E-A1CC-7548F7F589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91" y="1432742"/>
            <a:ext cx="4944046" cy="194699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AF4A526-6955-F54F-B97B-1FA2D7B24CFA}"/>
              </a:ext>
            </a:extLst>
          </p:cNvPr>
          <p:cNvCxnSpPr>
            <a:cxnSpLocks/>
          </p:cNvCxnSpPr>
          <p:nvPr/>
        </p:nvCxnSpPr>
        <p:spPr>
          <a:xfrm>
            <a:off x="471488" y="2956891"/>
            <a:ext cx="0" cy="163449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2566" y="202828"/>
            <a:ext cx="905165" cy="7764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black, dark, white, front&#10;&#10;Description automatically generated">
            <a:extLst>
              <a:ext uri="{FF2B5EF4-FFF2-40B4-BE49-F238E27FC236}">
                <a16:creationId xmlns:a16="http://schemas.microsoft.com/office/drawing/2014/main" id="{E47EAE1D-FBA9-450D-9161-4FDC4A7F2C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6144" y="3494563"/>
            <a:ext cx="6304978" cy="3310113"/>
          </a:xfrm>
          <a:prstGeom prst="rect">
            <a:avLst/>
          </a:prstGeom>
        </p:spPr>
      </p:pic>
      <p:pic>
        <p:nvPicPr>
          <p:cNvPr id="7" name="Picture 6" descr="A picture containing dark, lit, light, photo&#10;&#10;Description automatically generated">
            <a:extLst>
              <a:ext uri="{FF2B5EF4-FFF2-40B4-BE49-F238E27FC236}">
                <a16:creationId xmlns:a16="http://schemas.microsoft.com/office/drawing/2014/main" id="{ABA47EA5-7CB1-475C-ABC0-FFE0E97588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3342" y="1033217"/>
            <a:ext cx="5615253" cy="2385932"/>
          </a:xfrm>
          <a:prstGeom prst="rect">
            <a:avLst/>
          </a:prstGeom>
        </p:spPr>
      </p:pic>
    </p:spTree>
    <p:extLst>
      <p:ext uri="{BB962C8B-B14F-4D97-AF65-F5344CB8AC3E}">
        <p14:creationId xmlns:p14="http://schemas.microsoft.com/office/powerpoint/2010/main" val="427332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dissolv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dissolv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8B219-FD80-4535-B527-DB307F4CC7FA}"/>
              </a:ext>
            </a:extLst>
          </p:cNvPr>
          <p:cNvSpPr>
            <a:spLocks noGrp="1"/>
          </p:cNvSpPr>
          <p:nvPr>
            <p:ph type="title"/>
          </p:nvPr>
        </p:nvSpPr>
        <p:spPr/>
        <p:txBody>
          <a:bodyPr/>
          <a:lstStyle/>
          <a:p>
            <a:r>
              <a:rPr lang="en-US" dirty="0"/>
              <a:t>Learning Resource</a:t>
            </a:r>
          </a:p>
        </p:txBody>
      </p:sp>
      <p:sp>
        <p:nvSpPr>
          <p:cNvPr id="3" name="Rectangle 2">
            <a:extLst>
              <a:ext uri="{FF2B5EF4-FFF2-40B4-BE49-F238E27FC236}">
                <a16:creationId xmlns:a16="http://schemas.microsoft.com/office/drawing/2014/main" id="{477E7722-CE0E-4A80-9AD0-877F72BC846E}"/>
              </a:ext>
            </a:extLst>
          </p:cNvPr>
          <p:cNvSpPr/>
          <p:nvPr/>
        </p:nvSpPr>
        <p:spPr>
          <a:xfrm>
            <a:off x="885118" y="2926283"/>
            <a:ext cx="10421764" cy="707886"/>
          </a:xfrm>
          <a:prstGeom prst="rect">
            <a:avLst/>
          </a:prstGeom>
        </p:spPr>
        <p:txBody>
          <a:bodyPr wrap="none">
            <a:spAutoFit/>
          </a:bodyPr>
          <a:lstStyle/>
          <a:p>
            <a:pPr lvl="0"/>
            <a:r>
              <a:rPr lang="en-US" sz="4000" dirty="0">
                <a:solidFill>
                  <a:srgbClr val="4472C4"/>
                </a:solidFill>
              </a:rPr>
              <a:t>https://www.youtube.com/watch?v=r0Ogt-q956I</a:t>
            </a:r>
            <a:endParaRPr kumimoji="0" lang="en-US" sz="40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45470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dirty="0">
                <a:solidFill>
                  <a:srgbClr val="FFFFFF"/>
                </a:solidFill>
                <a:latin typeface="+mj-lt"/>
                <a:ea typeface="+mj-ea"/>
                <a:cs typeface="+mj-cs"/>
              </a:rPr>
              <a:t>Data Scie</a:t>
            </a:r>
            <a:r>
              <a:rPr lang="en-US" sz="6600" dirty="0">
                <a:solidFill>
                  <a:srgbClr val="FFFFFF"/>
                </a:solidFill>
              </a:rPr>
              <a:t>nce</a:t>
            </a:r>
            <a:endParaRPr lang="en-US" sz="6600" kern="1200" dirty="0">
              <a:solidFill>
                <a:srgbClr val="FFFFFF"/>
              </a:solidFill>
              <a:latin typeface="+mj-lt"/>
              <a:ea typeface="+mj-ea"/>
              <a:cs typeface="+mj-cs"/>
            </a:endParaRPr>
          </a:p>
        </p:txBody>
      </p:sp>
    </p:spTree>
    <p:extLst>
      <p:ext uri="{BB962C8B-B14F-4D97-AF65-F5344CB8AC3E}">
        <p14:creationId xmlns:p14="http://schemas.microsoft.com/office/powerpoint/2010/main" val="77006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dirty="0">
                <a:solidFill>
                  <a:srgbClr val="FFFFFF"/>
                </a:solidFill>
                <a:latin typeface="+mj-lt"/>
                <a:ea typeface="+mj-ea"/>
                <a:cs typeface="+mj-cs"/>
              </a:rPr>
              <a:t>Platforms and Tools</a:t>
            </a:r>
          </a:p>
        </p:txBody>
      </p:sp>
    </p:spTree>
    <p:extLst>
      <p:ext uri="{BB962C8B-B14F-4D97-AF65-F5344CB8AC3E}">
        <p14:creationId xmlns:p14="http://schemas.microsoft.com/office/powerpoint/2010/main" val="997138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0857983-E263-43E6-B8B2-FFD998C44065}"/>
              </a:ext>
            </a:extLst>
          </p:cNvPr>
          <p:cNvSpPr txBox="1">
            <a:spLocks/>
          </p:cNvSpPr>
          <p:nvPr/>
        </p:nvSpPr>
        <p:spPr>
          <a:xfrm>
            <a:off x="224106" y="174124"/>
            <a:ext cx="11749569" cy="1267251"/>
          </a:xfrm>
          <a:prstGeom prst="rect">
            <a:avLst/>
          </a:prstGeom>
        </p:spPr>
        <p:txBody>
          <a:bodyPr vert="horz" wrap="square" lIns="0" tIns="0" rIns="0" bIns="0" rtlCol="0" anchor="t">
            <a:spAutoFit/>
          </a:bodyPr>
          <a:lstStyle>
            <a:defPPr>
              <a:defRPr lang="en-US"/>
            </a:defPPr>
            <a:lvl1pPr algn="ctr" defTabSz="951304">
              <a:lnSpc>
                <a:spcPct val="100000"/>
              </a:lnSpc>
              <a:spcBef>
                <a:spcPct val="0"/>
              </a:spcBef>
              <a:buNone/>
              <a:defRPr sz="5400" b="0" cap="none" spc="-51" baseline="0">
                <a:ln w="3175">
                  <a:noFill/>
                </a:ln>
                <a:effectLst/>
                <a:cs typeface="Segoe UI" pitchFamily="34" charset="0"/>
              </a:defRPr>
            </a:lvl1pPr>
          </a:lstStyle>
          <a:p>
            <a:r>
              <a:rPr lang="en-US" sz="2745" dirty="0"/>
              <a:t>Development Tools: Jupyter, VS Code, Azure Data Studio, Visual Studio, and 3</a:t>
            </a:r>
            <a:r>
              <a:rPr lang="en-US" sz="2745" baseline="30000" dirty="0"/>
              <a:t>rd</a:t>
            </a:r>
            <a:r>
              <a:rPr lang="en-US" sz="2745" dirty="0"/>
              <a:t> Party, </a:t>
            </a:r>
          </a:p>
          <a:p>
            <a:r>
              <a:rPr lang="en-US" sz="2745" dirty="0"/>
              <a:t>SDK’s and R/Python Packages</a:t>
            </a:r>
          </a:p>
          <a:p>
            <a:r>
              <a:rPr lang="en-US" sz="2745" dirty="0">
                <a:solidFill>
                  <a:schemeClr val="accent3"/>
                </a:solidFill>
              </a:rPr>
              <a:t>(Available on the Azure Data Science Virtual Machine)</a:t>
            </a:r>
          </a:p>
        </p:txBody>
      </p:sp>
      <p:pic>
        <p:nvPicPr>
          <p:cNvPr id="2050" name="Picture 2" descr="See the source image">
            <a:extLst>
              <a:ext uri="{FF2B5EF4-FFF2-40B4-BE49-F238E27FC236}">
                <a16:creationId xmlns:a16="http://schemas.microsoft.com/office/drawing/2014/main" id="{0FA4745E-57B5-2340-9596-E5E2644ED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738" y="2021066"/>
            <a:ext cx="6613687" cy="40853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53F8064-EEE3-487F-80AF-934B5D362111}"/>
              </a:ext>
            </a:extLst>
          </p:cNvPr>
          <p:cNvPicPr>
            <a:picLocks noChangeAspect="1"/>
          </p:cNvPicPr>
          <p:nvPr/>
        </p:nvPicPr>
        <p:blipFill>
          <a:blip r:embed="rId4"/>
          <a:stretch>
            <a:fillRect/>
          </a:stretch>
        </p:blipFill>
        <p:spPr>
          <a:xfrm>
            <a:off x="352873" y="1401417"/>
            <a:ext cx="5570849" cy="3568825"/>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43676540-10C5-5447-86F6-72E44B8D12D9}"/>
              </a:ext>
            </a:extLst>
          </p:cNvPr>
          <p:cNvPicPr>
            <a:picLocks noChangeAspect="1"/>
          </p:cNvPicPr>
          <p:nvPr/>
        </p:nvPicPr>
        <p:blipFill>
          <a:blip r:embed="rId5"/>
          <a:stretch>
            <a:fillRect/>
          </a:stretch>
        </p:blipFill>
        <p:spPr>
          <a:xfrm>
            <a:off x="6448665" y="1582514"/>
            <a:ext cx="5474978" cy="3692972"/>
          </a:xfrm>
          <a:prstGeom prst="rect">
            <a:avLst/>
          </a:prstGeom>
        </p:spPr>
      </p:pic>
      <p:sp>
        <p:nvSpPr>
          <p:cNvPr id="7" name="Rectangle 6">
            <a:extLst>
              <a:ext uri="{FF2B5EF4-FFF2-40B4-BE49-F238E27FC236}">
                <a16:creationId xmlns:a16="http://schemas.microsoft.com/office/drawing/2014/main" id="{62CFD2E9-D2D4-434D-9FF8-36BDC8D87FE7}"/>
              </a:ext>
            </a:extLst>
          </p:cNvPr>
          <p:cNvSpPr/>
          <p:nvPr/>
        </p:nvSpPr>
        <p:spPr>
          <a:xfrm>
            <a:off x="3405367" y="6194406"/>
            <a:ext cx="5141600" cy="584775"/>
          </a:xfrm>
          <a:prstGeom prst="rect">
            <a:avLst/>
          </a:prstGeom>
        </p:spPr>
        <p:txBody>
          <a:bodyPr wrap="none">
            <a:spAutoFit/>
          </a:bodyPr>
          <a:lstStyle/>
          <a:p>
            <a:r>
              <a:rPr lang="en-US" sz="3200" spc="-51" dirty="0">
                <a:ln w="3175">
                  <a:noFill/>
                </a:ln>
                <a:cs typeface="Segoe UI" pitchFamily="34" charset="0"/>
              </a:rPr>
              <a:t>http://</a:t>
            </a:r>
            <a:r>
              <a:rPr lang="en-US" sz="3200" spc="-51" dirty="0" err="1">
                <a:ln w="3175">
                  <a:noFill/>
                </a:ln>
                <a:cs typeface="Segoe UI" pitchFamily="34" charset="0"/>
              </a:rPr>
              <a:t>LearnAI-DataScienceVM</a:t>
            </a:r>
            <a:endParaRPr lang="en-US" sz="3200" spc="-51" dirty="0">
              <a:ln w="3175">
                <a:noFill/>
              </a:ln>
              <a:cs typeface="Segoe UI" pitchFamily="34" charset="0"/>
            </a:endParaRPr>
          </a:p>
        </p:txBody>
      </p:sp>
    </p:spTree>
    <p:extLst>
      <p:ext uri="{BB962C8B-B14F-4D97-AF65-F5344CB8AC3E}">
        <p14:creationId xmlns:p14="http://schemas.microsoft.com/office/powerpoint/2010/main" val="40072788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626011" y="231523"/>
            <a:ext cx="11018520" cy="651653"/>
          </a:xfrm>
        </p:spPr>
        <p:txBody>
          <a:bodyPr vert="horz" wrap="square" lIns="0" tIns="0" rIns="0" bIns="0" rtlCol="0" anchor="t">
            <a:spAutoFit/>
          </a:bodyPr>
          <a:lstStyle/>
          <a:p>
            <a:r>
              <a:rPr lang="en-US" sz="4705" dirty="0">
                <a:latin typeface="+mn-lt"/>
              </a:rPr>
              <a:t>Platforms - ML/AI/DL on Azure</a:t>
            </a:r>
          </a:p>
        </p:txBody>
      </p:sp>
      <p:sp>
        <p:nvSpPr>
          <p:cNvPr id="103" name="Rectangle 102">
            <a:extLst>
              <a:ext uri="{FF2B5EF4-FFF2-40B4-BE49-F238E27FC236}">
                <a16:creationId xmlns:a16="http://schemas.microsoft.com/office/drawing/2014/main" id="{89DACD66-9ABE-4D02-A164-A71D29E9DD5D}"/>
              </a:ext>
            </a:extLst>
          </p:cNvPr>
          <p:cNvSpPr/>
          <p:nvPr/>
        </p:nvSpPr>
        <p:spPr bwMode="auto">
          <a:xfrm>
            <a:off x="587522" y="1282285"/>
            <a:ext cx="6422311" cy="112449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b="1" dirty="0">
                <a:solidFill>
                  <a:srgbClr val="002060"/>
                </a:solidFill>
                <a:latin typeface="Segoe UI Semibold"/>
                <a:ea typeface="Segoe UI" pitchFamily="34" charset="0"/>
                <a:cs typeface="Segoe UI" pitchFamily="34" charset="0"/>
              </a:rPr>
              <a:t>Sophisticated pretrained models</a:t>
            </a:r>
          </a:p>
          <a:p>
            <a:pPr defTabSz="932293" fontAlgn="base">
              <a:spcBef>
                <a:spcPct val="0"/>
              </a:spcBef>
              <a:spcAft>
                <a:spcPct val="0"/>
              </a:spcAft>
              <a:defRPr/>
            </a:pPr>
            <a:r>
              <a:rPr lang="en-US" sz="1400" dirty="0">
                <a:solidFill>
                  <a:srgbClr val="002060"/>
                </a:solidFill>
                <a:latin typeface="Segoe UI"/>
                <a:cs typeface="Segoe UI" pitchFamily="34" charset="0"/>
              </a:rPr>
              <a:t>To accelerate solution development with easy to use pretrained models</a:t>
            </a:r>
          </a:p>
          <a:p>
            <a:pPr defTabSz="932293" fontAlgn="base">
              <a:spcBef>
                <a:spcPct val="0"/>
              </a:spcBef>
              <a:spcAft>
                <a:spcPct val="0"/>
              </a:spcAft>
              <a:defRPr/>
            </a:pPr>
            <a:endParaRPr lang="en-US" dirty="0">
              <a:solidFill>
                <a:srgbClr val="002060"/>
              </a:solidFill>
              <a:latin typeface="Segoe UI"/>
              <a:ea typeface="Segoe UI" pitchFamily="34" charset="0"/>
              <a:cs typeface="Segoe UI" pitchFamily="34" charset="0"/>
            </a:endParaRPr>
          </a:p>
          <a:p>
            <a:pPr defTabSz="932293" fontAlgn="base">
              <a:spcBef>
                <a:spcPct val="0"/>
              </a:spcBef>
              <a:spcAft>
                <a:spcPct val="0"/>
              </a:spcAft>
              <a:defRPr/>
            </a:pPr>
            <a:endParaRPr lang="en-US" dirty="0">
              <a:solidFill>
                <a:srgbClr val="002060"/>
              </a:soli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924F5600-D8EA-4EA6-82AC-B2C9608DDA7B}"/>
              </a:ext>
            </a:extLst>
          </p:cNvPr>
          <p:cNvSpPr/>
          <p:nvPr/>
        </p:nvSpPr>
        <p:spPr bwMode="auto">
          <a:xfrm>
            <a:off x="587522" y="3889785"/>
            <a:ext cx="6422311" cy="112449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b="1" dirty="0">
                <a:solidFill>
                  <a:srgbClr val="002060"/>
                </a:solidFill>
                <a:latin typeface="Segoe UI Semibold"/>
                <a:ea typeface="Segoe UI" pitchFamily="34" charset="0"/>
                <a:cs typeface="Segoe UI" pitchFamily="34" charset="0"/>
              </a:rPr>
              <a:t>Productive services</a:t>
            </a:r>
          </a:p>
          <a:p>
            <a:pPr defTabSz="932293" fontAlgn="base">
              <a:spcBef>
                <a:spcPct val="0"/>
              </a:spcBef>
              <a:spcAft>
                <a:spcPct val="0"/>
              </a:spcAft>
              <a:defRPr/>
            </a:pPr>
            <a:r>
              <a:rPr lang="en-US" sz="1400" dirty="0">
                <a:solidFill>
                  <a:srgbClr val="002060"/>
                </a:solidFill>
                <a:latin typeface="Segoe UI"/>
                <a:cs typeface="Segoe UI" pitchFamily="34" charset="0"/>
              </a:rPr>
              <a:t>Empower your development teams</a:t>
            </a:r>
            <a:br>
              <a:rPr lang="en-US" dirty="0">
                <a:solidFill>
                  <a:srgbClr val="002060"/>
                </a:solidFill>
                <a:latin typeface="Segoe UI"/>
                <a:cs typeface="Segoe UI" pitchFamily="34" charset="0"/>
              </a:rPr>
            </a:br>
            <a:endParaRPr lang="en-US" dirty="0">
              <a:solidFill>
                <a:srgbClr val="002060"/>
              </a:solidFill>
              <a:latin typeface="Segoe UI"/>
              <a:cs typeface="Segoe UI" pitchFamily="34" charset="0"/>
            </a:endParaRPr>
          </a:p>
        </p:txBody>
      </p:sp>
      <p:sp>
        <p:nvSpPr>
          <p:cNvPr id="109" name="Rectangle 108">
            <a:extLst>
              <a:ext uri="{FF2B5EF4-FFF2-40B4-BE49-F238E27FC236}">
                <a16:creationId xmlns:a16="http://schemas.microsoft.com/office/drawing/2014/main" id="{51950791-F330-44DE-900D-41BC51CE93FC}"/>
              </a:ext>
            </a:extLst>
          </p:cNvPr>
          <p:cNvSpPr/>
          <p:nvPr/>
        </p:nvSpPr>
        <p:spPr bwMode="auto">
          <a:xfrm>
            <a:off x="587522" y="5212940"/>
            <a:ext cx="6422311" cy="112449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b="1" dirty="0">
                <a:solidFill>
                  <a:srgbClr val="002060"/>
                </a:solidFill>
                <a:latin typeface="Segoe UI Semibold"/>
                <a:ea typeface="Segoe UI" pitchFamily="34" charset="0"/>
                <a:cs typeface="Segoe UI" pitchFamily="34" charset="0"/>
              </a:rPr>
              <a:t>Powerful infrastructure </a:t>
            </a:r>
          </a:p>
          <a:p>
            <a:pPr defTabSz="932293" fontAlgn="base">
              <a:spcBef>
                <a:spcPct val="0"/>
              </a:spcBef>
              <a:spcAft>
                <a:spcPct val="0"/>
              </a:spcAft>
              <a:defRPr/>
            </a:pPr>
            <a:r>
              <a:rPr lang="en-US" sz="1400" dirty="0">
                <a:solidFill>
                  <a:srgbClr val="002060"/>
                </a:solidFill>
                <a:latin typeface="Segoe UI"/>
                <a:cs typeface="Segoe UI" pitchFamily="34" charset="0"/>
              </a:rPr>
              <a:t>Accelerate time to value</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7009832" y="1282285"/>
            <a:ext cx="4747596" cy="11244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solidFill>
                <a:srgbClr val="002060"/>
              </a:solidFill>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7009832" y="3889785"/>
            <a:ext cx="4747597" cy="11244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solidFill>
                <a:srgbClr val="002060"/>
              </a:solidFill>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3077E78C-A457-48FA-A784-613193EC26CA}"/>
              </a:ext>
            </a:extLst>
          </p:cNvPr>
          <p:cNvSpPr/>
          <p:nvPr/>
        </p:nvSpPr>
        <p:spPr bwMode="auto">
          <a:xfrm>
            <a:off x="7009832" y="5212941"/>
            <a:ext cx="4747595" cy="11244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solidFill>
                <a:srgbClr val="002060"/>
              </a:solidFill>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0BB510E-A474-4D3E-BAAC-FB742F20EC1A}"/>
              </a:ext>
            </a:extLst>
          </p:cNvPr>
          <p:cNvSpPr txBox="1"/>
          <p:nvPr/>
        </p:nvSpPr>
        <p:spPr>
          <a:xfrm>
            <a:off x="7179372" y="1882126"/>
            <a:ext cx="684893"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002060"/>
                </a:solidFill>
                <a:latin typeface="Segoe UI Semibold" panose="020B0702040204020203" pitchFamily="34" charset="0"/>
                <a:cs typeface="Segoe UI Semibold" panose="020B0702040204020203" pitchFamily="34" charset="0"/>
              </a:rPr>
              <a:t>Vision</a:t>
            </a:r>
          </a:p>
        </p:txBody>
      </p:sp>
      <p:sp>
        <p:nvSpPr>
          <p:cNvPr id="175" name="TextBox 174">
            <a:extLst>
              <a:ext uri="{FF2B5EF4-FFF2-40B4-BE49-F238E27FC236}">
                <a16:creationId xmlns:a16="http://schemas.microsoft.com/office/drawing/2014/main" id="{EAE57E89-6E30-4193-B9DD-50224848504C}"/>
              </a:ext>
            </a:extLst>
          </p:cNvPr>
          <p:cNvSpPr txBox="1"/>
          <p:nvPr/>
        </p:nvSpPr>
        <p:spPr>
          <a:xfrm>
            <a:off x="8418276" y="1882126"/>
            <a:ext cx="684893"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002060"/>
                </a:solidFill>
                <a:latin typeface="Segoe UI Semibold" panose="020B0702040204020203" pitchFamily="34" charset="0"/>
                <a:cs typeface="Segoe UI Semibold" panose="020B0702040204020203" pitchFamily="34" charset="0"/>
              </a:rPr>
              <a:t>Speech</a:t>
            </a:r>
          </a:p>
        </p:txBody>
      </p:sp>
      <p:sp>
        <p:nvSpPr>
          <p:cNvPr id="176" name="TextBox 175">
            <a:extLst>
              <a:ext uri="{FF2B5EF4-FFF2-40B4-BE49-F238E27FC236}">
                <a16:creationId xmlns:a16="http://schemas.microsoft.com/office/drawing/2014/main" id="{016DE4BB-7138-449B-82AC-DB5D1D3558B5}"/>
              </a:ext>
            </a:extLst>
          </p:cNvPr>
          <p:cNvSpPr txBox="1"/>
          <p:nvPr/>
        </p:nvSpPr>
        <p:spPr>
          <a:xfrm>
            <a:off x="9634962" y="1882126"/>
            <a:ext cx="753031"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002060"/>
                </a:solidFill>
                <a:latin typeface="Segoe UI Semibold" panose="020B0702040204020203" pitchFamily="34" charset="0"/>
                <a:cs typeface="Segoe UI Semibold" panose="020B0702040204020203" pitchFamily="34" charset="0"/>
              </a:rPr>
              <a:t>Language</a:t>
            </a:r>
          </a:p>
        </p:txBody>
      </p:sp>
      <p:sp>
        <p:nvSpPr>
          <p:cNvPr id="178" name="TextBox 177">
            <a:extLst>
              <a:ext uri="{FF2B5EF4-FFF2-40B4-BE49-F238E27FC236}">
                <a16:creationId xmlns:a16="http://schemas.microsoft.com/office/drawing/2014/main" id="{EE4FF396-5408-462F-978E-F2D4606CC4E1}"/>
              </a:ext>
            </a:extLst>
          </p:cNvPr>
          <p:cNvSpPr txBox="1"/>
          <p:nvPr/>
        </p:nvSpPr>
        <p:spPr>
          <a:xfrm>
            <a:off x="10850258" y="1882126"/>
            <a:ext cx="744510"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002060"/>
                </a:solidFill>
                <a:latin typeface="Segoe UI Semibold" panose="020B0702040204020203" pitchFamily="34" charset="0"/>
                <a:cs typeface="Segoe UI Semibold" panose="020B0702040204020203" pitchFamily="34" charset="0"/>
              </a:rPr>
              <a:t>Search</a:t>
            </a:r>
          </a:p>
        </p:txBody>
      </p:sp>
      <p:grpSp>
        <p:nvGrpSpPr>
          <p:cNvPr id="208" name="Group 207">
            <a:extLst>
              <a:ext uri="{FF2B5EF4-FFF2-40B4-BE49-F238E27FC236}">
                <a16:creationId xmlns:a16="http://schemas.microsoft.com/office/drawing/2014/main" id="{19E15380-1225-4AF2-A727-E6F431CFE846}"/>
              </a:ext>
            </a:extLst>
          </p:cNvPr>
          <p:cNvGrpSpPr/>
          <p:nvPr/>
        </p:nvGrpSpPr>
        <p:grpSpPr>
          <a:xfrm>
            <a:off x="7605442" y="4073610"/>
            <a:ext cx="432742" cy="480921"/>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457112">
                <a:defRPr/>
              </a:pPr>
              <a:endParaRPr lang="en-IN" sz="3200" kern="0" dirty="0">
                <a:solidFill>
                  <a:srgbClr val="002060"/>
                </a:solidFill>
                <a:latin typeface="Segoe UI"/>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457112">
                <a:defRPr/>
              </a:pPr>
              <a:endParaRPr lang="en-IN" sz="3200" kern="0" dirty="0">
                <a:solidFill>
                  <a:srgbClr val="002060"/>
                </a:solidFill>
                <a:latin typeface="Segoe UI"/>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457112">
                <a:defRPr/>
              </a:pPr>
              <a:endParaRPr lang="en-IN" sz="3200" kern="0" dirty="0">
                <a:solidFill>
                  <a:srgbClr val="002060"/>
                </a:solidFill>
                <a:latin typeface="Segoe UI"/>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457112">
                <a:defRPr/>
              </a:pPr>
              <a:endParaRPr lang="en-IN" sz="3200" kern="0" dirty="0">
                <a:solidFill>
                  <a:srgbClr val="002060"/>
                </a:solidFill>
                <a:latin typeface="Segoe UI"/>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457112">
                <a:defRPr/>
              </a:pPr>
              <a:endParaRPr lang="en-IN" sz="3200" kern="0" dirty="0">
                <a:solidFill>
                  <a:srgbClr val="002060"/>
                </a:solidFill>
                <a:latin typeface="Segoe UI"/>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457112">
                <a:defRPr/>
              </a:pPr>
              <a:endParaRPr lang="en-IN" sz="3200" kern="0" dirty="0">
                <a:solidFill>
                  <a:srgbClr val="002060"/>
                </a:solidFill>
                <a:latin typeface="Segoe UI"/>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7286426" y="4572941"/>
            <a:ext cx="1070772"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002060"/>
                </a:solidFill>
                <a:latin typeface="Segoe UI Semibold" panose="020B0702040204020203" pitchFamily="34" charset="0"/>
                <a:cs typeface="Segoe UI Semibold" panose="020B0702040204020203" pitchFamily="34" charset="0"/>
              </a:rPr>
              <a:t>Azure </a:t>
            </a:r>
            <a:br>
              <a:rPr lang="en-US" sz="900" dirty="0">
                <a:solidFill>
                  <a:srgbClr val="002060"/>
                </a:solidFill>
                <a:latin typeface="Segoe UI Semibold" panose="020B0702040204020203" pitchFamily="34" charset="0"/>
                <a:cs typeface="Segoe UI Semibold" panose="020B0702040204020203" pitchFamily="34" charset="0"/>
              </a:rPr>
            </a:br>
            <a:r>
              <a:rPr lang="en-US" sz="900" dirty="0">
                <a:solidFill>
                  <a:srgbClr val="002060"/>
                </a:solidFill>
                <a:latin typeface="Segoe UI Semibold" panose="020B0702040204020203" pitchFamily="34" charset="0"/>
                <a:cs typeface="Segoe UI Semibold" panose="020B0702040204020203" pitchFamily="34" charset="0"/>
              </a:rPr>
              <a:t>Databricks</a:t>
            </a:r>
          </a:p>
        </p:txBody>
      </p:sp>
      <p:sp>
        <p:nvSpPr>
          <p:cNvPr id="219" name="TextBox 218">
            <a:extLst>
              <a:ext uri="{FF2B5EF4-FFF2-40B4-BE49-F238E27FC236}">
                <a16:creationId xmlns:a16="http://schemas.microsoft.com/office/drawing/2014/main" id="{00CA1019-6FAE-4809-965C-D406F7A70362}"/>
              </a:ext>
            </a:extLst>
          </p:cNvPr>
          <p:cNvSpPr txBox="1"/>
          <p:nvPr/>
        </p:nvSpPr>
        <p:spPr>
          <a:xfrm>
            <a:off x="8769632" y="4572941"/>
            <a:ext cx="1315444"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002060"/>
                </a:solidFill>
                <a:latin typeface="Segoe UI Semibold" panose="020B0702040204020203" pitchFamily="34" charset="0"/>
                <a:cs typeface="Segoe UI Semibold" panose="020B0702040204020203" pitchFamily="34" charset="0"/>
              </a:rPr>
              <a:t>Azure </a:t>
            </a:r>
            <a:br>
              <a:rPr lang="en-US" sz="900" dirty="0">
                <a:solidFill>
                  <a:srgbClr val="002060"/>
                </a:solidFill>
                <a:latin typeface="Segoe UI Semibold" panose="020B0702040204020203" pitchFamily="34" charset="0"/>
                <a:cs typeface="Segoe UI Semibold" panose="020B0702040204020203" pitchFamily="34" charset="0"/>
              </a:rPr>
            </a:br>
            <a:r>
              <a:rPr lang="en-US" sz="900" dirty="0">
                <a:solidFill>
                  <a:srgbClr val="002060"/>
                </a:solidFill>
                <a:latin typeface="Segoe UI Semibold" panose="020B0702040204020203" pitchFamily="34" charset="0"/>
                <a:cs typeface="Segoe UI Semibold" panose="020B0702040204020203" pitchFamily="34" charset="0"/>
              </a:rPr>
              <a:t>Machine Learning</a:t>
            </a:r>
          </a:p>
        </p:txBody>
      </p:sp>
      <p:grpSp>
        <p:nvGrpSpPr>
          <p:cNvPr id="227" name="Group 226">
            <a:extLst>
              <a:ext uri="{FF2B5EF4-FFF2-40B4-BE49-F238E27FC236}">
                <a16:creationId xmlns:a16="http://schemas.microsoft.com/office/drawing/2014/main" id="{1E5AEEE1-F618-44C3-8538-70453CB407BF}"/>
              </a:ext>
            </a:extLst>
          </p:cNvPr>
          <p:cNvGrpSpPr/>
          <p:nvPr/>
        </p:nvGrpSpPr>
        <p:grpSpPr>
          <a:xfrm>
            <a:off x="7405910" y="5402674"/>
            <a:ext cx="821808" cy="686774"/>
            <a:chOff x="7417830" y="2130188"/>
            <a:chExt cx="2693670"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002060"/>
                  </a:solidFill>
                  <a:latin typeface="Segoe UI Semibold"/>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002060"/>
                  </a:solidFill>
                  <a:latin typeface="Segoe UI Semibold"/>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417830" y="3036881"/>
              <a:ext cx="2693670" cy="560756"/>
            </a:xfrm>
            <a:prstGeom prst="rect">
              <a:avLst/>
            </a:prstGeom>
            <a:noFill/>
          </p:spPr>
          <p:txBody>
            <a:bodyPr wrap="square" lIns="0" tIns="0" rIns="0" bIns="0" rtlCol="0">
              <a:spAutoFit/>
            </a:bodyPr>
            <a:lstStyle/>
            <a:p>
              <a:pPr algn="ctr" defTabSz="914225">
                <a:defRPr/>
              </a:pPr>
              <a:r>
                <a:rPr lang="en-US" sz="1100" b="1" dirty="0">
                  <a:solidFill>
                    <a:srgbClr val="002060"/>
                  </a:solidFill>
                  <a:latin typeface="Segoe UI Semibold"/>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8926110" y="5411435"/>
            <a:ext cx="821808" cy="686774"/>
            <a:chOff x="7417830" y="2130188"/>
            <a:chExt cx="2693670"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002060"/>
                  </a:solidFill>
                  <a:latin typeface="Segoe UI Semibold"/>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002060"/>
                  </a:solidFill>
                  <a:latin typeface="Segoe UI Semibold"/>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417830" y="3036881"/>
              <a:ext cx="2693670" cy="560756"/>
            </a:xfrm>
            <a:prstGeom prst="rect">
              <a:avLst/>
            </a:prstGeom>
            <a:noFill/>
          </p:spPr>
          <p:txBody>
            <a:bodyPr wrap="square" lIns="0" tIns="0" rIns="0" bIns="0" rtlCol="0">
              <a:spAutoFit/>
            </a:bodyPr>
            <a:lstStyle/>
            <a:p>
              <a:pPr algn="ctr" defTabSz="914225">
                <a:defRPr/>
              </a:pPr>
              <a:r>
                <a:rPr lang="en-US" sz="1100" b="1" dirty="0">
                  <a:solidFill>
                    <a:srgbClr val="002060"/>
                  </a:solidFill>
                  <a:latin typeface="Segoe UI Semibold"/>
                </a:rPr>
                <a:t>GPU</a:t>
              </a:r>
            </a:p>
          </p:txBody>
        </p:sp>
      </p:grpSp>
      <p:sp>
        <p:nvSpPr>
          <p:cNvPr id="253" name="TextBox 252">
            <a:extLst>
              <a:ext uri="{FF2B5EF4-FFF2-40B4-BE49-F238E27FC236}">
                <a16:creationId xmlns:a16="http://schemas.microsoft.com/office/drawing/2014/main" id="{A7B78B86-8308-46FE-9341-F83AFEFE1A5F}"/>
              </a:ext>
            </a:extLst>
          </p:cNvPr>
          <p:cNvSpPr txBox="1"/>
          <p:nvPr/>
        </p:nvSpPr>
        <p:spPr>
          <a:xfrm>
            <a:off x="10329087" y="4572941"/>
            <a:ext cx="1315444"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002060"/>
                </a:solidFill>
                <a:latin typeface="Segoe UI Semibold" panose="020B0702040204020203" pitchFamily="34" charset="0"/>
                <a:cs typeface="Segoe UI Semibold" panose="020B0702040204020203" pitchFamily="34" charset="0"/>
              </a:rPr>
              <a:t>Machine Learning</a:t>
            </a:r>
            <a:br>
              <a:rPr lang="en-US" sz="900" dirty="0">
                <a:solidFill>
                  <a:srgbClr val="002060"/>
                </a:solidFill>
                <a:latin typeface="Segoe UI Semibold" panose="020B0702040204020203" pitchFamily="34" charset="0"/>
                <a:cs typeface="Segoe UI Semibold" panose="020B0702040204020203" pitchFamily="34" charset="0"/>
              </a:rPr>
            </a:br>
            <a:r>
              <a:rPr lang="en-US" sz="900" dirty="0">
                <a:solidFill>
                  <a:srgbClr val="002060"/>
                </a:solidFill>
                <a:latin typeface="Segoe UI Semibold" panose="020B0702040204020203" pitchFamily="34" charset="0"/>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10759380" y="4082492"/>
            <a:ext cx="454857" cy="454115"/>
          </a:xfrm>
          <a:prstGeom prst="rect">
            <a:avLst/>
          </a:prstGeom>
        </p:spPr>
      </p:pic>
      <p:sp>
        <p:nvSpPr>
          <p:cNvPr id="254" name="TextBox 253">
            <a:extLst>
              <a:ext uri="{FF2B5EF4-FFF2-40B4-BE49-F238E27FC236}">
                <a16:creationId xmlns:a16="http://schemas.microsoft.com/office/drawing/2014/main" id="{DC1F3478-7F13-4FF5-B489-EFB791E197F9}"/>
              </a:ext>
            </a:extLst>
          </p:cNvPr>
          <p:cNvSpPr txBox="1"/>
          <p:nvPr/>
        </p:nvSpPr>
        <p:spPr>
          <a:xfrm>
            <a:off x="8554226" y="2046979"/>
            <a:ext cx="1878326" cy="434897"/>
          </a:xfrm>
          <a:prstGeom prst="rect">
            <a:avLst/>
          </a:prstGeom>
          <a:noFill/>
        </p:spPr>
        <p:txBody>
          <a:bodyPr wrap="square" lIns="179183" tIns="143347" rIns="179183" bIns="143347" rtlCol="0" anchor="t">
            <a:spAutoFit/>
          </a:bodyPr>
          <a:lstStyle/>
          <a:p>
            <a:pPr algn="ctr" defTabSz="895698">
              <a:lnSpc>
                <a:spcPct val="90000"/>
              </a:lnSpc>
              <a:spcAft>
                <a:spcPts val="588"/>
              </a:spcAft>
              <a:defRPr/>
            </a:pPr>
            <a:r>
              <a:rPr lang="en-US" sz="1050" i="1" dirty="0">
                <a:solidFill>
                  <a:srgbClr val="002060"/>
                </a:solidFill>
                <a:latin typeface="Segoe UI Semibold" panose="020B0702040204020203" pitchFamily="34" charset="0"/>
                <a:cs typeface="Segoe UI Semibold" panose="020B0702040204020203" pitchFamily="34" charset="0"/>
              </a:rPr>
              <a:t>Cognitive Services</a:t>
            </a:r>
          </a:p>
        </p:txBody>
      </p:sp>
      <p:grpSp>
        <p:nvGrpSpPr>
          <p:cNvPr id="48" name="Group 47">
            <a:extLst>
              <a:ext uri="{FF2B5EF4-FFF2-40B4-BE49-F238E27FC236}">
                <a16:creationId xmlns:a16="http://schemas.microsoft.com/office/drawing/2014/main" id="{86488381-C1C2-4B1C-B2F4-F34B417EE14C}"/>
              </a:ext>
            </a:extLst>
          </p:cNvPr>
          <p:cNvGrpSpPr/>
          <p:nvPr/>
        </p:nvGrpSpPr>
        <p:grpSpPr>
          <a:xfrm>
            <a:off x="10446309" y="5426380"/>
            <a:ext cx="821808" cy="686774"/>
            <a:chOff x="7417830" y="2130188"/>
            <a:chExt cx="2693670"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002060"/>
                  </a:solidFill>
                  <a:latin typeface="Segoe UI Semibold"/>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002060"/>
                  </a:solidFill>
                  <a:latin typeface="Segoe UI Semibold"/>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417830" y="3036881"/>
              <a:ext cx="2693670" cy="560756"/>
            </a:xfrm>
            <a:prstGeom prst="rect">
              <a:avLst/>
            </a:prstGeom>
            <a:noFill/>
          </p:spPr>
          <p:txBody>
            <a:bodyPr wrap="square" lIns="0" tIns="0" rIns="0" bIns="0" rtlCol="0">
              <a:spAutoFit/>
            </a:bodyPr>
            <a:lstStyle/>
            <a:p>
              <a:pPr algn="ctr" defTabSz="914225">
                <a:defRPr/>
              </a:pPr>
              <a:r>
                <a:rPr lang="en-US" sz="1100" b="1" dirty="0">
                  <a:solidFill>
                    <a:srgbClr val="002060"/>
                  </a:solidFill>
                  <a:latin typeface="Segoe UI Semibold"/>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587522" y="2585045"/>
            <a:ext cx="6422311" cy="112449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b="1" dirty="0">
                <a:solidFill>
                  <a:srgbClr val="002060"/>
                </a:solidFill>
                <a:latin typeface="Segoe UI Semibold"/>
                <a:ea typeface="Segoe UI" pitchFamily="34" charset="0"/>
                <a:cs typeface="Segoe UI" pitchFamily="34" charset="0"/>
              </a:rPr>
              <a:t>Popular frameworks</a:t>
            </a:r>
          </a:p>
          <a:p>
            <a:pPr defTabSz="932293" fontAlgn="base">
              <a:spcBef>
                <a:spcPct val="0"/>
              </a:spcBef>
              <a:spcAft>
                <a:spcPct val="0"/>
              </a:spcAft>
              <a:defRPr/>
            </a:pPr>
            <a:r>
              <a:rPr lang="en-US" sz="1400" dirty="0">
                <a:solidFill>
                  <a:srgbClr val="002060"/>
                </a:solidFill>
                <a:latin typeface="Segoe UI"/>
                <a:cs typeface="Segoe UI" pitchFamily="34" charset="0"/>
              </a:rPr>
              <a:t>Build sophisticated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7009832" y="2585045"/>
            <a:ext cx="4747597" cy="11244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solidFill>
                <a:srgbClr val="002060"/>
              </a:solidFill>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29532FF-D564-4661-A740-554FC7F02803}"/>
              </a:ext>
            </a:extLst>
          </p:cNvPr>
          <p:cNvSpPr txBox="1"/>
          <p:nvPr/>
        </p:nvSpPr>
        <p:spPr>
          <a:xfrm>
            <a:off x="8295428" y="3278779"/>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002060"/>
                </a:solidFill>
                <a:latin typeface="Segoe UI Semibold" panose="020B0702040204020203" pitchFamily="34" charset="0"/>
                <a:cs typeface="Segoe UI Semibold" panose="020B0702040204020203" pitchFamily="34" charset="0"/>
              </a:rPr>
              <a:t>TensorFlow</a:t>
            </a:r>
          </a:p>
        </p:txBody>
      </p:sp>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560389" y="2929498"/>
            <a:ext cx="312843" cy="29324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bwMode="auto">
          <a:xfrm>
            <a:off x="10882453" y="2898685"/>
            <a:ext cx="368149" cy="359313"/>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9799924" y="2929498"/>
            <a:ext cx="300061" cy="293242"/>
          </a:xfrm>
          <a:prstGeom prst="rect">
            <a:avLst/>
          </a:prstGeom>
        </p:spPr>
      </p:pic>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693167" y="2911315"/>
            <a:ext cx="280431" cy="300061"/>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9412000" y="3278779"/>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002060"/>
                </a:solidFill>
                <a:latin typeface="Segoe UI Semibold" panose="020B0702040204020203" pitchFamily="34" charset="0"/>
                <a:cs typeface="Segoe UI Semibold" panose="020B0702040204020203" pitchFamily="34" charset="0"/>
              </a:rPr>
              <a:t>Keras</a:t>
            </a:r>
          </a:p>
        </p:txBody>
      </p:sp>
      <p:sp>
        <p:nvSpPr>
          <p:cNvPr id="96" name="TextBox 95">
            <a:extLst>
              <a:ext uri="{FF2B5EF4-FFF2-40B4-BE49-F238E27FC236}">
                <a16:creationId xmlns:a16="http://schemas.microsoft.com/office/drawing/2014/main" id="{D760949C-48DC-48D1-AF14-93D0EA255EAF}"/>
              </a:ext>
            </a:extLst>
          </p:cNvPr>
          <p:cNvSpPr txBox="1"/>
          <p:nvPr/>
        </p:nvSpPr>
        <p:spPr>
          <a:xfrm>
            <a:off x="7178855" y="3278779"/>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002060"/>
                </a:solidFill>
                <a:latin typeface="Segoe UI Semibold" panose="020B0702040204020203" pitchFamily="34" charset="0"/>
                <a:cs typeface="Segoe UI Semibold" panose="020B0702040204020203" pitchFamily="34" charset="0"/>
              </a:rPr>
              <a:t>Pytorch</a:t>
            </a:r>
          </a:p>
        </p:txBody>
      </p:sp>
      <p:sp>
        <p:nvSpPr>
          <p:cNvPr id="97" name="TextBox 96">
            <a:extLst>
              <a:ext uri="{FF2B5EF4-FFF2-40B4-BE49-F238E27FC236}">
                <a16:creationId xmlns:a16="http://schemas.microsoft.com/office/drawing/2014/main" id="{C9175F7C-129D-4100-9EC8-A0CD13DD5241}"/>
              </a:ext>
            </a:extLst>
          </p:cNvPr>
          <p:cNvSpPr txBox="1"/>
          <p:nvPr/>
        </p:nvSpPr>
        <p:spPr>
          <a:xfrm>
            <a:off x="10528572" y="3278779"/>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002060"/>
                </a:solidFill>
                <a:latin typeface="Segoe UI Semibold" panose="020B0702040204020203" pitchFamily="34" charset="0"/>
                <a:cs typeface="Segoe UI Semibold" panose="020B0702040204020203" pitchFamily="34" charset="0"/>
              </a:rPr>
              <a:t>Onnx</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9233785" y="4124226"/>
            <a:ext cx="387137" cy="387137"/>
          </a:xfrm>
          <a:prstGeom prst="rect">
            <a:avLst/>
          </a:prstGeom>
        </p:spPr>
      </p:pic>
      <p:sp>
        <p:nvSpPr>
          <p:cNvPr id="59" name="Graphic 569">
            <a:extLst>
              <a:ext uri="{FF2B5EF4-FFF2-40B4-BE49-F238E27FC236}">
                <a16:creationId xmlns:a16="http://schemas.microsoft.com/office/drawing/2014/main" id="{AE669B2A-80A3-4F2E-B3A5-3DD09ABACC84}"/>
              </a:ext>
            </a:extLst>
          </p:cNvPr>
          <p:cNvSpPr/>
          <p:nvPr/>
        </p:nvSpPr>
        <p:spPr>
          <a:xfrm>
            <a:off x="9854549" y="1543626"/>
            <a:ext cx="313855" cy="28246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914225">
              <a:defRPr/>
            </a:pPr>
            <a:endParaRPr lang="en-US" dirty="0">
              <a:solidFill>
                <a:srgbClr val="002060"/>
              </a:solidFill>
              <a:latin typeface="Segoe UI"/>
            </a:endParaRP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8637048" y="1601998"/>
            <a:ext cx="247347" cy="165723"/>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kern="0" dirty="0">
                <a:solidFill>
                  <a:srgbClr val="002060"/>
                </a:solidFill>
                <a:latin typeface="Segoe UI"/>
                <a:ea typeface="Segoe UI" pitchFamily="34" charset="0"/>
                <a:cs typeface="Segoe UI" pitchFamily="34" charset="0"/>
              </a:rPr>
              <a:t>…</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11082028" y="1544376"/>
            <a:ext cx="280968" cy="28096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914192">
              <a:defRPr/>
            </a:pPr>
            <a:endParaRPr lang="en-US" sz="1765" dirty="0">
              <a:solidFill>
                <a:srgbClr val="002060"/>
              </a:solidFill>
              <a:latin typeface="Segoe UI"/>
            </a:endParaRP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7351121" y="1590148"/>
            <a:ext cx="341393" cy="189423"/>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dirty="0">
              <a:solidFill>
                <a:srgbClr val="002060"/>
              </a:solidFill>
              <a:latin typeface="Segoe UI"/>
            </a:endParaRPr>
          </a:p>
        </p:txBody>
      </p:sp>
    </p:spTree>
    <p:extLst>
      <p:ext uri="{BB962C8B-B14F-4D97-AF65-F5344CB8AC3E}">
        <p14:creationId xmlns:p14="http://schemas.microsoft.com/office/powerpoint/2010/main" val="143845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p:txBody>
          <a:bodyPr/>
          <a:lstStyle/>
          <a:p>
            <a:r>
              <a:rPr lang="en-US" dirty="0"/>
              <a:t>Platforms – SQL Server</a:t>
            </a:r>
          </a:p>
        </p:txBody>
      </p:sp>
      <p:sp>
        <p:nvSpPr>
          <p:cNvPr id="3" name="Content Placeholder 2">
            <a:extLst>
              <a:ext uri="{FF2B5EF4-FFF2-40B4-BE49-F238E27FC236}">
                <a16:creationId xmlns:a16="http://schemas.microsoft.com/office/drawing/2014/main" id="{1A7FB601-550D-40E2-BF40-A52A83FDDCEC}"/>
              </a:ext>
            </a:extLst>
          </p:cNvPr>
          <p:cNvSpPr>
            <a:spLocks noGrp="1"/>
          </p:cNvSpPr>
          <p:nvPr>
            <p:ph idx="1"/>
          </p:nvPr>
        </p:nvSpPr>
        <p:spPr>
          <a:xfrm>
            <a:off x="690716" y="1412670"/>
            <a:ext cx="5979122" cy="4667250"/>
          </a:xfrm>
        </p:spPr>
        <p:txBody>
          <a:bodyPr/>
          <a:lstStyle/>
          <a:p>
            <a:r>
              <a:rPr lang="en-US" dirty="0"/>
              <a:t>Support for major languages</a:t>
            </a:r>
          </a:p>
          <a:p>
            <a:r>
              <a:rPr lang="en-US" dirty="0"/>
              <a:t>T-SQL for data work</a:t>
            </a:r>
          </a:p>
          <a:p>
            <a:r>
              <a:rPr lang="en-US" dirty="0"/>
              <a:t>SSIS for Data Engineering</a:t>
            </a:r>
          </a:p>
          <a:p>
            <a:r>
              <a:rPr lang="en-US" dirty="0"/>
              <a:t>Ground to Cloud</a:t>
            </a:r>
          </a:p>
          <a:p>
            <a:r>
              <a:rPr lang="en-US" dirty="0"/>
              <a:t>Complete </a:t>
            </a:r>
            <a:r>
              <a:rPr lang="en-US" dirty="0" err="1"/>
              <a:t>Ecostructure</a:t>
            </a:r>
            <a:endParaRPr lang="en-US" dirty="0"/>
          </a:p>
          <a:p>
            <a:r>
              <a:rPr lang="en-US" dirty="0"/>
              <a:t>Training and Deployment target</a:t>
            </a:r>
          </a:p>
          <a:p>
            <a:r>
              <a:rPr lang="en-US" dirty="0"/>
              <a:t>Uses the Machine Learning Extensibility Framework</a:t>
            </a:r>
          </a:p>
        </p:txBody>
      </p:sp>
      <p:pic>
        <p:nvPicPr>
          <p:cNvPr id="1026" name="Picture 2" descr="rsql_keyscenario2">
            <a:extLst>
              <a:ext uri="{FF2B5EF4-FFF2-40B4-BE49-F238E27FC236}">
                <a16:creationId xmlns:a16="http://schemas.microsoft.com/office/drawing/2014/main" id="{8C407FEE-ADB8-3E47-8BD5-C16D4A4E8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7322" y="1268361"/>
            <a:ext cx="4817722" cy="19992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sql_keyscenario1">
            <a:extLst>
              <a:ext uri="{FF2B5EF4-FFF2-40B4-BE49-F238E27FC236}">
                <a16:creationId xmlns:a16="http://schemas.microsoft.com/office/drawing/2014/main" id="{49BE7D20-CCB1-6A42-B1C9-BFDFC5F5B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838" y="4170823"/>
            <a:ext cx="5374678" cy="1768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471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31C2A-371C-48AA-A972-49E3C5CDC5DB}"/>
              </a:ext>
            </a:extLst>
          </p:cNvPr>
          <p:cNvSpPr/>
          <p:nvPr/>
        </p:nvSpPr>
        <p:spPr bwMode="auto">
          <a:xfrm>
            <a:off x="3349018" y="2703787"/>
            <a:ext cx="5452171" cy="2819701"/>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745"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D858F36F-537E-4C15-A8C6-1D8EC29C25E3}"/>
              </a:ext>
            </a:extLst>
          </p:cNvPr>
          <p:cNvCxnSpPr>
            <a:cxnSpLocks/>
          </p:cNvCxnSpPr>
          <p:nvPr/>
        </p:nvCxnSpPr>
        <p:spPr>
          <a:xfrm flipH="1">
            <a:off x="3537154" y="2703787"/>
            <a:ext cx="479907"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296B1F-7C5B-49FA-B28C-68CF178EAEC3}"/>
              </a:ext>
            </a:extLst>
          </p:cNvPr>
          <p:cNvCxnSpPr/>
          <p:nvPr/>
        </p:nvCxnSpPr>
        <p:spPr>
          <a:xfrm>
            <a:off x="3349018" y="2632596"/>
            <a:ext cx="0" cy="357432"/>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D7AAE9F-5002-4356-8F3D-9AC68FD0E84E}"/>
              </a:ext>
            </a:extLst>
          </p:cNvPr>
          <p:cNvCxnSpPr/>
          <p:nvPr/>
        </p:nvCxnSpPr>
        <p:spPr>
          <a:xfrm>
            <a:off x="8813187" y="2632596"/>
            <a:ext cx="0" cy="357432"/>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AF9FA63-1659-409A-B8A5-05752C42D3C0}"/>
              </a:ext>
            </a:extLst>
          </p:cNvPr>
          <p:cNvCxnSpPr>
            <a:cxnSpLocks/>
          </p:cNvCxnSpPr>
          <p:nvPr/>
        </p:nvCxnSpPr>
        <p:spPr>
          <a:xfrm flipH="1">
            <a:off x="3227276" y="5523488"/>
            <a:ext cx="313448"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345DFD0-7683-4F51-B75D-173E208B321C}"/>
              </a:ext>
            </a:extLst>
          </p:cNvPr>
          <p:cNvCxnSpPr>
            <a:cxnSpLocks/>
          </p:cNvCxnSpPr>
          <p:nvPr/>
        </p:nvCxnSpPr>
        <p:spPr>
          <a:xfrm flipH="1">
            <a:off x="3227276" y="5523488"/>
            <a:ext cx="313448"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746167-E7F9-444B-9EBE-5286EC447F26}"/>
              </a:ext>
            </a:extLst>
          </p:cNvPr>
          <p:cNvCxnSpPr>
            <a:cxnSpLocks/>
          </p:cNvCxnSpPr>
          <p:nvPr/>
        </p:nvCxnSpPr>
        <p:spPr>
          <a:xfrm flipH="1">
            <a:off x="3227276" y="5523488"/>
            <a:ext cx="313448"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C9D1471-10A3-4E69-8E65-577E85D7EEE8}"/>
              </a:ext>
            </a:extLst>
          </p:cNvPr>
          <p:cNvCxnSpPr>
            <a:cxnSpLocks/>
          </p:cNvCxnSpPr>
          <p:nvPr/>
        </p:nvCxnSpPr>
        <p:spPr>
          <a:xfrm flipH="1">
            <a:off x="8661911" y="5523488"/>
            <a:ext cx="313448"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8D44BA-03F7-42D8-A064-225225E49E8D}"/>
              </a:ext>
            </a:extLst>
          </p:cNvPr>
          <p:cNvCxnSpPr>
            <a:cxnSpLocks/>
          </p:cNvCxnSpPr>
          <p:nvPr/>
        </p:nvCxnSpPr>
        <p:spPr>
          <a:xfrm flipH="1">
            <a:off x="8661911" y="5523488"/>
            <a:ext cx="313448"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177" name="Rectangle 176">
            <a:extLst>
              <a:ext uri="{FF2B5EF4-FFF2-40B4-BE49-F238E27FC236}">
                <a16:creationId xmlns:a16="http://schemas.microsoft.com/office/drawing/2014/main" id="{10B718C0-9319-4366-B49B-250466C6E13A}"/>
              </a:ext>
            </a:extLst>
          </p:cNvPr>
          <p:cNvSpPr/>
          <p:nvPr/>
        </p:nvSpPr>
        <p:spPr bwMode="auto">
          <a:xfrm>
            <a:off x="8583635" y="5284813"/>
            <a:ext cx="505392" cy="35711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745"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6" name="Rectangle 175">
            <a:extLst>
              <a:ext uri="{FF2B5EF4-FFF2-40B4-BE49-F238E27FC236}">
                <a16:creationId xmlns:a16="http://schemas.microsoft.com/office/drawing/2014/main" id="{CC5B8552-71CD-4930-97C2-06DDD77C4E63}"/>
              </a:ext>
            </a:extLst>
          </p:cNvPr>
          <p:cNvSpPr/>
          <p:nvPr/>
        </p:nvSpPr>
        <p:spPr bwMode="auto">
          <a:xfrm>
            <a:off x="5158612" y="5190212"/>
            <a:ext cx="417947" cy="53616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745"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4" name="Rectangle 173">
            <a:extLst>
              <a:ext uri="{FF2B5EF4-FFF2-40B4-BE49-F238E27FC236}">
                <a16:creationId xmlns:a16="http://schemas.microsoft.com/office/drawing/2014/main" id="{632386D2-E87F-49F1-8F1F-C523E8AC55B6}"/>
              </a:ext>
            </a:extLst>
          </p:cNvPr>
          <p:cNvSpPr/>
          <p:nvPr/>
        </p:nvSpPr>
        <p:spPr bwMode="auto">
          <a:xfrm>
            <a:off x="4157661" y="5244393"/>
            <a:ext cx="558919" cy="3975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745"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3" name="Rectangle 172">
            <a:extLst>
              <a:ext uri="{FF2B5EF4-FFF2-40B4-BE49-F238E27FC236}">
                <a16:creationId xmlns:a16="http://schemas.microsoft.com/office/drawing/2014/main" id="{643FBEAC-552E-4666-85C1-2656AD84811C}"/>
              </a:ext>
            </a:extLst>
          </p:cNvPr>
          <p:cNvSpPr/>
          <p:nvPr/>
        </p:nvSpPr>
        <p:spPr bwMode="auto">
          <a:xfrm>
            <a:off x="3179118" y="5190212"/>
            <a:ext cx="411892" cy="68645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74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itle 2"/>
          <p:cNvSpPr>
            <a:spLocks noGrp="1"/>
          </p:cNvSpPr>
          <p:nvPr>
            <p:ph type="title"/>
          </p:nvPr>
        </p:nvSpPr>
        <p:spPr>
          <a:xfrm>
            <a:off x="589044" y="457621"/>
            <a:ext cx="11016957" cy="1129958"/>
          </a:xfrm>
        </p:spPr>
        <p:txBody>
          <a:bodyPr>
            <a:normAutofit fontScale="90000"/>
          </a:bodyPr>
          <a:lstStyle/>
          <a:p>
            <a:pPr algn="ctr" defTabSz="932293" fontAlgn="base">
              <a:spcAft>
                <a:spcPct val="0"/>
              </a:spcAft>
              <a:defRPr/>
            </a:pPr>
            <a:r>
              <a:rPr lang="en-US" dirty="0">
                <a:cs typeface="Segoe UI Light" panose="020B0502040204020203" pitchFamily="34" charset="0"/>
              </a:rPr>
              <a:t>Hybrid Modeling and Deployments</a:t>
            </a:r>
            <a:br>
              <a:rPr lang="en-US" dirty="0">
                <a:cs typeface="Segoe UI Light" panose="020B0502040204020203" pitchFamily="34" charset="0"/>
              </a:rPr>
            </a:br>
            <a:r>
              <a:rPr lang="en-US" sz="1800" dirty="0">
                <a:solidFill>
                  <a:schemeClr val="accent3"/>
                </a:solidFill>
              </a:rPr>
              <a:t>Deploy and manage models on internal systems or intelligent cloud and edge</a:t>
            </a:r>
            <a:br>
              <a:rPr lang="en-US" sz="1800" dirty="0"/>
            </a:br>
            <a:endParaRPr lang="en-US" sz="1800" dirty="0">
              <a:solidFill>
                <a:srgbClr val="0078D7"/>
              </a:solidFill>
              <a:latin typeface="Segoe UI"/>
            </a:endParaRPr>
          </a:p>
        </p:txBody>
      </p:sp>
      <p:sp>
        <p:nvSpPr>
          <p:cNvPr id="91" name="Rectangle 90">
            <a:extLst>
              <a:ext uri="{FF2B5EF4-FFF2-40B4-BE49-F238E27FC236}">
                <a16:creationId xmlns:a16="http://schemas.microsoft.com/office/drawing/2014/main" id="{2C6A6236-3E67-4B4C-BE93-39D3FF109FFB}"/>
              </a:ext>
            </a:extLst>
          </p:cNvPr>
          <p:cNvSpPr/>
          <p:nvPr/>
        </p:nvSpPr>
        <p:spPr bwMode="auto">
          <a:xfrm>
            <a:off x="5268991" y="5285535"/>
            <a:ext cx="192535" cy="30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74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oup 196">
            <a:extLst>
              <a:ext uri="{FF2B5EF4-FFF2-40B4-BE49-F238E27FC236}">
                <a16:creationId xmlns:a16="http://schemas.microsoft.com/office/drawing/2014/main" id="{064A158A-07AA-4BC1-8A67-16F1A7113460}"/>
              </a:ext>
            </a:extLst>
          </p:cNvPr>
          <p:cNvGrpSpPr>
            <a:grpSpLocks noChangeAspect="1"/>
          </p:cNvGrpSpPr>
          <p:nvPr/>
        </p:nvGrpSpPr>
        <p:grpSpPr bwMode="auto">
          <a:xfrm>
            <a:off x="5258501" y="5300369"/>
            <a:ext cx="206281" cy="393070"/>
            <a:chOff x="7261" y="805"/>
            <a:chExt cx="127" cy="242"/>
          </a:xfrm>
          <a:noFill/>
        </p:grpSpPr>
        <p:sp>
          <p:nvSpPr>
            <p:cNvPr id="93" name="Freeform 197">
              <a:extLst>
                <a:ext uri="{FF2B5EF4-FFF2-40B4-BE49-F238E27FC236}">
                  <a16:creationId xmlns:a16="http://schemas.microsoft.com/office/drawing/2014/main" id="{47DE2072-1EFF-4B16-8ADC-98CA1C3139BB}"/>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1568">
                <a:gradFill>
                  <a:gsLst>
                    <a:gs pos="0">
                      <a:srgbClr val="505050"/>
                    </a:gs>
                    <a:gs pos="100000">
                      <a:srgbClr val="505050"/>
                    </a:gs>
                  </a:gsLst>
                </a:gradFill>
                <a:latin typeface="Segoe UI Semilight"/>
              </a:endParaRPr>
            </a:p>
          </p:txBody>
        </p:sp>
        <p:sp>
          <p:nvSpPr>
            <p:cNvPr id="95" name="Freeform 198">
              <a:extLst>
                <a:ext uri="{FF2B5EF4-FFF2-40B4-BE49-F238E27FC236}">
                  <a16:creationId xmlns:a16="http://schemas.microsoft.com/office/drawing/2014/main" id="{75221B70-A0DB-49B7-AF1D-3C17C890EC37}"/>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1568">
                <a:gradFill>
                  <a:gsLst>
                    <a:gs pos="0">
                      <a:srgbClr val="505050"/>
                    </a:gs>
                    <a:gs pos="100000">
                      <a:srgbClr val="505050"/>
                    </a:gs>
                  </a:gsLst>
                </a:gradFill>
                <a:latin typeface="Segoe UI Semilight"/>
              </a:endParaRPr>
            </a:p>
          </p:txBody>
        </p:sp>
        <p:sp>
          <p:nvSpPr>
            <p:cNvPr id="96" name="Freeform 199">
              <a:extLst>
                <a:ext uri="{FF2B5EF4-FFF2-40B4-BE49-F238E27FC236}">
                  <a16:creationId xmlns:a16="http://schemas.microsoft.com/office/drawing/2014/main" id="{BD320A31-1017-4F57-90E1-FD938C866E9C}"/>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rnd">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1568">
                <a:gradFill>
                  <a:gsLst>
                    <a:gs pos="0">
                      <a:srgbClr val="505050"/>
                    </a:gs>
                    <a:gs pos="100000">
                      <a:srgbClr val="505050"/>
                    </a:gs>
                  </a:gsLst>
                </a:gradFill>
                <a:latin typeface="Segoe UI Semilight"/>
              </a:endParaRPr>
            </a:p>
          </p:txBody>
        </p:sp>
        <p:sp>
          <p:nvSpPr>
            <p:cNvPr id="97" name="Freeform 200">
              <a:extLst>
                <a:ext uri="{FF2B5EF4-FFF2-40B4-BE49-F238E27FC236}">
                  <a16:creationId xmlns:a16="http://schemas.microsoft.com/office/drawing/2014/main" id="{D9874F76-1178-4036-926A-A125ADC0088B}"/>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rnd">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1568">
                <a:gradFill>
                  <a:gsLst>
                    <a:gs pos="0">
                      <a:srgbClr val="505050"/>
                    </a:gs>
                    <a:gs pos="100000">
                      <a:srgbClr val="505050"/>
                    </a:gs>
                  </a:gsLst>
                </a:gradFill>
                <a:latin typeface="Segoe UI Semilight"/>
              </a:endParaRPr>
            </a:p>
          </p:txBody>
        </p:sp>
        <p:sp>
          <p:nvSpPr>
            <p:cNvPr id="98" name="Oval 201">
              <a:extLst>
                <a:ext uri="{FF2B5EF4-FFF2-40B4-BE49-F238E27FC236}">
                  <a16:creationId xmlns:a16="http://schemas.microsoft.com/office/drawing/2014/main" id="{3FFA8A7E-CEDA-4488-A8B2-65BC12E744AD}"/>
                </a:ext>
              </a:extLst>
            </p:cNvPr>
            <p:cNvSpPr>
              <a:spLocks noChangeArrowheads="1"/>
            </p:cNvSpPr>
            <p:nvPr/>
          </p:nvSpPr>
          <p:spPr bwMode="auto">
            <a:xfrm>
              <a:off x="7287" y="878"/>
              <a:ext cx="9" cy="8"/>
            </a:xfrm>
            <a:prstGeom prst="ellipse">
              <a:avLst/>
            </a:prstGeom>
            <a:grpFill/>
            <a:ln w="15875" cap="rnd">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1568">
                <a:gradFill>
                  <a:gsLst>
                    <a:gs pos="0">
                      <a:srgbClr val="505050"/>
                    </a:gs>
                    <a:gs pos="100000">
                      <a:srgbClr val="505050"/>
                    </a:gs>
                  </a:gsLst>
                </a:gradFill>
                <a:latin typeface="Segoe UI Semilight"/>
              </a:endParaRPr>
            </a:p>
          </p:txBody>
        </p:sp>
        <p:sp>
          <p:nvSpPr>
            <p:cNvPr id="99" name="Oval 202">
              <a:extLst>
                <a:ext uri="{FF2B5EF4-FFF2-40B4-BE49-F238E27FC236}">
                  <a16:creationId xmlns:a16="http://schemas.microsoft.com/office/drawing/2014/main" id="{39D53719-0A04-48F0-8231-BE40B773B67C}"/>
                </a:ext>
              </a:extLst>
            </p:cNvPr>
            <p:cNvSpPr>
              <a:spLocks noChangeArrowheads="1"/>
            </p:cNvSpPr>
            <p:nvPr/>
          </p:nvSpPr>
          <p:spPr bwMode="auto">
            <a:xfrm>
              <a:off x="7287" y="923"/>
              <a:ext cx="9" cy="8"/>
            </a:xfrm>
            <a:prstGeom prst="ellipse">
              <a:avLst/>
            </a:prstGeom>
            <a:grpFill/>
            <a:ln w="15875" cap="rnd">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1568">
                <a:gradFill>
                  <a:gsLst>
                    <a:gs pos="0">
                      <a:srgbClr val="505050"/>
                    </a:gs>
                    <a:gs pos="100000">
                      <a:srgbClr val="505050"/>
                    </a:gs>
                  </a:gsLst>
                </a:gradFill>
                <a:latin typeface="Segoe UI Semilight"/>
              </a:endParaRPr>
            </a:p>
          </p:txBody>
        </p:sp>
        <p:sp>
          <p:nvSpPr>
            <p:cNvPr id="101" name="Oval 203">
              <a:extLst>
                <a:ext uri="{FF2B5EF4-FFF2-40B4-BE49-F238E27FC236}">
                  <a16:creationId xmlns:a16="http://schemas.microsoft.com/office/drawing/2014/main" id="{DE20EAB7-B881-48DA-A7C1-47644C076995}"/>
                </a:ext>
              </a:extLst>
            </p:cNvPr>
            <p:cNvSpPr>
              <a:spLocks noChangeArrowheads="1"/>
            </p:cNvSpPr>
            <p:nvPr/>
          </p:nvSpPr>
          <p:spPr bwMode="auto">
            <a:xfrm>
              <a:off x="7287" y="967"/>
              <a:ext cx="9" cy="8"/>
            </a:xfrm>
            <a:prstGeom prst="ellipse">
              <a:avLst/>
            </a:prstGeom>
            <a:grpFill/>
            <a:ln w="15875" cap="rnd">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1568">
                <a:gradFill>
                  <a:gsLst>
                    <a:gs pos="0">
                      <a:srgbClr val="505050"/>
                    </a:gs>
                    <a:gs pos="100000">
                      <a:srgbClr val="505050"/>
                    </a:gs>
                  </a:gsLst>
                </a:gradFill>
                <a:latin typeface="Segoe UI Semilight"/>
              </a:endParaRPr>
            </a:p>
          </p:txBody>
        </p:sp>
      </p:grpSp>
      <p:sp>
        <p:nvSpPr>
          <p:cNvPr id="104" name="Freeform 41">
            <a:extLst>
              <a:ext uri="{FF2B5EF4-FFF2-40B4-BE49-F238E27FC236}">
                <a16:creationId xmlns:a16="http://schemas.microsoft.com/office/drawing/2014/main" id="{1642E5DA-53B1-4CDC-B413-E2983663A94F}"/>
              </a:ext>
            </a:extLst>
          </p:cNvPr>
          <p:cNvSpPr>
            <a:spLocks noEditPoints="1"/>
          </p:cNvSpPr>
          <p:nvPr/>
        </p:nvSpPr>
        <p:spPr bwMode="auto">
          <a:xfrm>
            <a:off x="4201168" y="5326598"/>
            <a:ext cx="444011" cy="277507"/>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bg1"/>
          </a:solid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784">
              <a:gradFill>
                <a:gsLst>
                  <a:gs pos="0">
                    <a:srgbClr val="505050"/>
                  </a:gs>
                  <a:gs pos="100000">
                    <a:srgbClr val="505050"/>
                  </a:gs>
                </a:gsLst>
                <a:lin ang="5400000" scaled="1"/>
              </a:gradFill>
              <a:latin typeface="Segoe UI Semilight"/>
            </a:endParaRPr>
          </a:p>
        </p:txBody>
      </p:sp>
      <p:grpSp>
        <p:nvGrpSpPr>
          <p:cNvPr id="105" name="Group 8">
            <a:extLst>
              <a:ext uri="{FF2B5EF4-FFF2-40B4-BE49-F238E27FC236}">
                <a16:creationId xmlns:a16="http://schemas.microsoft.com/office/drawing/2014/main" id="{68A58FD1-AD74-4055-8049-D57CFF8DBF5F}"/>
              </a:ext>
            </a:extLst>
          </p:cNvPr>
          <p:cNvGrpSpPr>
            <a:grpSpLocks noChangeAspect="1"/>
          </p:cNvGrpSpPr>
          <p:nvPr/>
        </p:nvGrpSpPr>
        <p:grpSpPr bwMode="auto">
          <a:xfrm>
            <a:off x="6992654" y="5307653"/>
            <a:ext cx="419840" cy="341121"/>
            <a:chOff x="5458" y="3157"/>
            <a:chExt cx="304" cy="247"/>
          </a:xfrm>
          <a:solidFill>
            <a:schemeClr val="bg1"/>
          </a:solidFill>
        </p:grpSpPr>
        <p:sp>
          <p:nvSpPr>
            <p:cNvPr id="106" name="Freeform 9">
              <a:extLst>
                <a:ext uri="{FF2B5EF4-FFF2-40B4-BE49-F238E27FC236}">
                  <a16:creationId xmlns:a16="http://schemas.microsoft.com/office/drawing/2014/main" id="{904394E6-5075-44F1-ADD8-6EF489678AE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784">
                <a:gradFill>
                  <a:gsLst>
                    <a:gs pos="0">
                      <a:srgbClr val="505050"/>
                    </a:gs>
                    <a:gs pos="100000">
                      <a:srgbClr val="505050"/>
                    </a:gs>
                  </a:gsLst>
                  <a:lin ang="5400000" scaled="1"/>
                </a:gradFill>
                <a:latin typeface="Segoe UI Semilight"/>
              </a:endParaRPr>
            </a:p>
          </p:txBody>
        </p:sp>
        <p:sp>
          <p:nvSpPr>
            <p:cNvPr id="107" name="Freeform 10">
              <a:extLst>
                <a:ext uri="{FF2B5EF4-FFF2-40B4-BE49-F238E27FC236}">
                  <a16:creationId xmlns:a16="http://schemas.microsoft.com/office/drawing/2014/main" id="{CDA5059E-F7E3-4517-8B9A-EEA414941600}"/>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784">
                <a:gradFill>
                  <a:gsLst>
                    <a:gs pos="0">
                      <a:srgbClr val="505050"/>
                    </a:gs>
                    <a:gs pos="100000">
                      <a:srgbClr val="505050"/>
                    </a:gs>
                  </a:gsLst>
                  <a:lin ang="5400000" scaled="1"/>
                </a:gradFill>
                <a:latin typeface="Segoe UI Semilight"/>
              </a:endParaRPr>
            </a:p>
          </p:txBody>
        </p:sp>
      </p:grpSp>
      <p:sp useBgFill="1">
        <p:nvSpPr>
          <p:cNvPr id="111" name="Rectangle 110">
            <a:extLst>
              <a:ext uri="{FF2B5EF4-FFF2-40B4-BE49-F238E27FC236}">
                <a16:creationId xmlns:a16="http://schemas.microsoft.com/office/drawing/2014/main" id="{27AC5A16-EEB1-4387-ADEF-0C8B6A1C32D7}"/>
              </a:ext>
            </a:extLst>
          </p:cNvPr>
          <p:cNvSpPr/>
          <p:nvPr/>
        </p:nvSpPr>
        <p:spPr bwMode="auto">
          <a:xfrm>
            <a:off x="5984543" y="5308544"/>
            <a:ext cx="500191" cy="36511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74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car" title="Icon of a car">
            <a:extLst>
              <a:ext uri="{FF2B5EF4-FFF2-40B4-BE49-F238E27FC236}">
                <a16:creationId xmlns:a16="http://schemas.microsoft.com/office/drawing/2014/main" id="{4C5B8955-8AE3-4B58-A8D0-A3532AF9837C}"/>
              </a:ext>
            </a:extLst>
          </p:cNvPr>
          <p:cNvSpPr>
            <a:spLocks noChangeAspect="1" noEditPoints="1"/>
          </p:cNvSpPr>
          <p:nvPr/>
        </p:nvSpPr>
        <p:spPr bwMode="auto">
          <a:xfrm>
            <a:off x="3211371" y="5341743"/>
            <a:ext cx="345257" cy="264565"/>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1961">
              <a:solidFill>
                <a:srgbClr val="FFFFFF"/>
              </a:solidFill>
              <a:latin typeface="Segoe UI Semilight"/>
            </a:endParaRPr>
          </a:p>
        </p:txBody>
      </p:sp>
      <p:sp>
        <p:nvSpPr>
          <p:cNvPr id="121" name="Rectangle 120">
            <a:extLst>
              <a:ext uri="{FF2B5EF4-FFF2-40B4-BE49-F238E27FC236}">
                <a16:creationId xmlns:a16="http://schemas.microsoft.com/office/drawing/2014/main" id="{5530B847-D94C-4C37-880B-A206335A504B}"/>
              </a:ext>
            </a:extLst>
          </p:cNvPr>
          <p:cNvSpPr/>
          <p:nvPr/>
        </p:nvSpPr>
        <p:spPr bwMode="auto">
          <a:xfrm rot="5400000">
            <a:off x="7936165" y="5360409"/>
            <a:ext cx="192535" cy="30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74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eye_2">
            <a:extLst>
              <a:ext uri="{FF2B5EF4-FFF2-40B4-BE49-F238E27FC236}">
                <a16:creationId xmlns:a16="http://schemas.microsoft.com/office/drawing/2014/main" id="{94BC1124-E2ED-4A85-9E7A-4B95DA0BB1E8}"/>
              </a:ext>
            </a:extLst>
          </p:cNvPr>
          <p:cNvSpPr>
            <a:spLocks noChangeAspect="1" noEditPoints="1"/>
          </p:cNvSpPr>
          <p:nvPr/>
        </p:nvSpPr>
        <p:spPr bwMode="auto">
          <a:xfrm>
            <a:off x="7847638" y="5425438"/>
            <a:ext cx="348234" cy="193218"/>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1568">
              <a:solidFill>
                <a:srgbClr val="505050"/>
              </a:solidFill>
              <a:latin typeface="Segoe UI Semilight"/>
            </a:endParaRPr>
          </a:p>
        </p:txBody>
      </p:sp>
      <p:sp>
        <p:nvSpPr>
          <p:cNvPr id="123" name="Rectangle 122">
            <a:extLst>
              <a:ext uri="{FF2B5EF4-FFF2-40B4-BE49-F238E27FC236}">
                <a16:creationId xmlns:a16="http://schemas.microsoft.com/office/drawing/2014/main" id="{ECFE573A-133F-4D96-B37F-A3313A1262A8}"/>
              </a:ext>
            </a:extLst>
          </p:cNvPr>
          <p:cNvSpPr/>
          <p:nvPr/>
        </p:nvSpPr>
        <p:spPr bwMode="auto">
          <a:xfrm>
            <a:off x="8583635" y="5154552"/>
            <a:ext cx="353189" cy="6957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74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4" name="Group 4">
            <a:extLst>
              <a:ext uri="{FF2B5EF4-FFF2-40B4-BE49-F238E27FC236}">
                <a16:creationId xmlns:a16="http://schemas.microsoft.com/office/drawing/2014/main" id="{80FA4B23-D35E-41B0-BDBB-0B1C974905EE}"/>
              </a:ext>
            </a:extLst>
          </p:cNvPr>
          <p:cNvGrpSpPr>
            <a:grpSpLocks noChangeAspect="1"/>
          </p:cNvGrpSpPr>
          <p:nvPr/>
        </p:nvGrpSpPr>
        <p:grpSpPr bwMode="auto">
          <a:xfrm>
            <a:off x="8631015" y="5321295"/>
            <a:ext cx="408610" cy="251450"/>
            <a:chOff x="5597" y="3096"/>
            <a:chExt cx="546" cy="336"/>
          </a:xfrm>
          <a:solidFill>
            <a:schemeClr val="bg1"/>
          </a:solidFill>
        </p:grpSpPr>
        <p:sp>
          <p:nvSpPr>
            <p:cNvPr id="125" name="Rectangle 5">
              <a:extLst>
                <a:ext uri="{FF2B5EF4-FFF2-40B4-BE49-F238E27FC236}">
                  <a16:creationId xmlns:a16="http://schemas.microsoft.com/office/drawing/2014/main" id="{61C20E71-D359-4B99-AA47-CFD0BF5E83F3}"/>
                </a:ext>
              </a:extLst>
            </p:cNvPr>
            <p:cNvSpPr>
              <a:spLocks noChangeArrowheads="1"/>
            </p:cNvSpPr>
            <p:nvPr/>
          </p:nvSpPr>
          <p:spPr bwMode="auto">
            <a:xfrm>
              <a:off x="5597" y="3096"/>
              <a:ext cx="169" cy="336"/>
            </a:xfrm>
            <a:prstGeom prst="rect">
              <a:avLst/>
            </a:pr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1568">
                <a:gradFill>
                  <a:gsLst>
                    <a:gs pos="0">
                      <a:srgbClr val="FFFFFF"/>
                    </a:gs>
                    <a:gs pos="100000">
                      <a:srgbClr val="FFFFFF"/>
                    </a:gs>
                  </a:gsLst>
                  <a:lin ang="5400000" scaled="1"/>
                </a:gradFill>
                <a:latin typeface="Segoe UI Semilight"/>
              </a:endParaRPr>
            </a:p>
          </p:txBody>
        </p:sp>
        <p:sp>
          <p:nvSpPr>
            <p:cNvPr id="126" name="Freeform 6">
              <a:extLst>
                <a:ext uri="{FF2B5EF4-FFF2-40B4-BE49-F238E27FC236}">
                  <a16:creationId xmlns:a16="http://schemas.microsoft.com/office/drawing/2014/main" id="{AF2E9635-6C53-4320-AE04-8451DBB74BED}"/>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1568">
                <a:gradFill>
                  <a:gsLst>
                    <a:gs pos="0">
                      <a:srgbClr val="FFFFFF"/>
                    </a:gs>
                    <a:gs pos="100000">
                      <a:srgbClr val="FFFFFF"/>
                    </a:gs>
                  </a:gsLst>
                  <a:lin ang="5400000" scaled="1"/>
                </a:gradFill>
                <a:latin typeface="Segoe UI Semilight"/>
              </a:endParaRPr>
            </a:p>
          </p:txBody>
        </p:sp>
        <p:sp>
          <p:nvSpPr>
            <p:cNvPr id="127" name="Freeform 7">
              <a:extLst>
                <a:ext uri="{FF2B5EF4-FFF2-40B4-BE49-F238E27FC236}">
                  <a16:creationId xmlns:a16="http://schemas.microsoft.com/office/drawing/2014/main" id="{812384B7-F36B-4B30-84ED-05DC68ED5CFB}"/>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1568">
                <a:gradFill>
                  <a:gsLst>
                    <a:gs pos="0">
                      <a:srgbClr val="FFFFFF"/>
                    </a:gs>
                    <a:gs pos="100000">
                      <a:srgbClr val="FFFFFF"/>
                    </a:gs>
                  </a:gsLst>
                  <a:lin ang="5400000" scaled="1"/>
                </a:gradFill>
                <a:latin typeface="Segoe UI Semilight"/>
              </a:endParaRPr>
            </a:p>
          </p:txBody>
        </p:sp>
        <p:sp>
          <p:nvSpPr>
            <p:cNvPr id="128" name="Line 8">
              <a:extLst>
                <a:ext uri="{FF2B5EF4-FFF2-40B4-BE49-F238E27FC236}">
                  <a16:creationId xmlns:a16="http://schemas.microsoft.com/office/drawing/2014/main" id="{85EC08C8-19CA-4743-8BEA-C8D470096969}"/>
                </a:ext>
              </a:extLst>
            </p:cNvPr>
            <p:cNvSpPr>
              <a:spLocks noChangeShapeType="1"/>
            </p:cNvSpPr>
            <p:nvPr/>
          </p:nvSpPr>
          <p:spPr bwMode="auto">
            <a:xfrm>
              <a:off x="5597" y="3205"/>
              <a:ext cx="169" cy="0"/>
            </a:xfrm>
            <a:prstGeom prst="line">
              <a:avLst/>
            </a:pr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1568">
                <a:gradFill>
                  <a:gsLst>
                    <a:gs pos="0">
                      <a:srgbClr val="FFFFFF"/>
                    </a:gs>
                    <a:gs pos="100000">
                      <a:srgbClr val="FFFFFF"/>
                    </a:gs>
                  </a:gsLst>
                  <a:lin ang="5400000" scaled="1"/>
                </a:gradFill>
                <a:latin typeface="Segoe UI Semilight"/>
              </a:endParaRPr>
            </a:p>
          </p:txBody>
        </p:sp>
        <p:sp>
          <p:nvSpPr>
            <p:cNvPr id="130" name="Line 9">
              <a:extLst>
                <a:ext uri="{FF2B5EF4-FFF2-40B4-BE49-F238E27FC236}">
                  <a16:creationId xmlns:a16="http://schemas.microsoft.com/office/drawing/2014/main" id="{7F8E9AC1-1530-46B8-9BFE-53DD9CE3B2E3}"/>
                </a:ext>
              </a:extLst>
            </p:cNvPr>
            <p:cNvSpPr>
              <a:spLocks noChangeShapeType="1"/>
            </p:cNvSpPr>
            <p:nvPr/>
          </p:nvSpPr>
          <p:spPr bwMode="auto">
            <a:xfrm>
              <a:off x="5597" y="3325"/>
              <a:ext cx="169" cy="0"/>
            </a:xfrm>
            <a:prstGeom prst="line">
              <a:avLst/>
            </a:pr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1568">
                <a:gradFill>
                  <a:gsLst>
                    <a:gs pos="0">
                      <a:srgbClr val="FFFFFF"/>
                    </a:gs>
                    <a:gs pos="100000">
                      <a:srgbClr val="FFFFFF"/>
                    </a:gs>
                  </a:gsLst>
                  <a:lin ang="5400000" scaled="1"/>
                </a:gradFill>
                <a:latin typeface="Segoe UI Semilight"/>
              </a:endParaRPr>
            </a:p>
          </p:txBody>
        </p:sp>
        <p:sp>
          <p:nvSpPr>
            <p:cNvPr id="131" name="Rectangle 10">
              <a:extLst>
                <a:ext uri="{FF2B5EF4-FFF2-40B4-BE49-F238E27FC236}">
                  <a16:creationId xmlns:a16="http://schemas.microsoft.com/office/drawing/2014/main" id="{5B4FFE70-B69C-4FA4-92DF-4BD631F694AC}"/>
                </a:ext>
              </a:extLst>
            </p:cNvPr>
            <p:cNvSpPr>
              <a:spLocks noChangeArrowheads="1"/>
            </p:cNvSpPr>
            <p:nvPr/>
          </p:nvSpPr>
          <p:spPr bwMode="auto">
            <a:xfrm>
              <a:off x="5974" y="3096"/>
              <a:ext cx="169" cy="336"/>
            </a:xfrm>
            <a:prstGeom prst="rect">
              <a:avLst/>
            </a:pr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1568">
                <a:gradFill>
                  <a:gsLst>
                    <a:gs pos="0">
                      <a:srgbClr val="FFFFFF"/>
                    </a:gs>
                    <a:gs pos="100000">
                      <a:srgbClr val="FFFFFF"/>
                    </a:gs>
                  </a:gsLst>
                  <a:lin ang="5400000" scaled="1"/>
                </a:gradFill>
                <a:latin typeface="Segoe UI Semilight"/>
              </a:endParaRPr>
            </a:p>
          </p:txBody>
        </p:sp>
        <p:sp>
          <p:nvSpPr>
            <p:cNvPr id="132" name="Freeform 11">
              <a:extLst>
                <a:ext uri="{FF2B5EF4-FFF2-40B4-BE49-F238E27FC236}">
                  <a16:creationId xmlns:a16="http://schemas.microsoft.com/office/drawing/2014/main" id="{4FD5FE06-B777-4145-83CB-053DAF678A93}"/>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1568">
                <a:gradFill>
                  <a:gsLst>
                    <a:gs pos="0">
                      <a:srgbClr val="FFFFFF"/>
                    </a:gs>
                    <a:gs pos="100000">
                      <a:srgbClr val="FFFFFF"/>
                    </a:gs>
                  </a:gsLst>
                  <a:lin ang="5400000" scaled="1"/>
                </a:gradFill>
                <a:latin typeface="Segoe UI Semilight"/>
              </a:endParaRPr>
            </a:p>
          </p:txBody>
        </p:sp>
        <p:sp>
          <p:nvSpPr>
            <p:cNvPr id="133" name="Freeform 12">
              <a:extLst>
                <a:ext uri="{FF2B5EF4-FFF2-40B4-BE49-F238E27FC236}">
                  <a16:creationId xmlns:a16="http://schemas.microsoft.com/office/drawing/2014/main" id="{A226DFF3-FD1A-44ED-9F20-D9952C952DD9}"/>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1568">
                <a:gradFill>
                  <a:gsLst>
                    <a:gs pos="0">
                      <a:srgbClr val="FFFFFF"/>
                    </a:gs>
                    <a:gs pos="100000">
                      <a:srgbClr val="FFFFFF"/>
                    </a:gs>
                  </a:gsLst>
                  <a:lin ang="5400000" scaled="1"/>
                </a:gradFill>
                <a:latin typeface="Segoe UI Semilight"/>
              </a:endParaRPr>
            </a:p>
          </p:txBody>
        </p:sp>
        <p:sp>
          <p:nvSpPr>
            <p:cNvPr id="136" name="Line 13">
              <a:extLst>
                <a:ext uri="{FF2B5EF4-FFF2-40B4-BE49-F238E27FC236}">
                  <a16:creationId xmlns:a16="http://schemas.microsoft.com/office/drawing/2014/main" id="{08758C86-6EA6-4239-B5EF-5D5C069DB8DA}"/>
                </a:ext>
              </a:extLst>
            </p:cNvPr>
            <p:cNvSpPr>
              <a:spLocks noChangeShapeType="1"/>
            </p:cNvSpPr>
            <p:nvPr/>
          </p:nvSpPr>
          <p:spPr bwMode="auto">
            <a:xfrm flipH="1">
              <a:off x="5974" y="3205"/>
              <a:ext cx="169" cy="0"/>
            </a:xfrm>
            <a:prstGeom prst="line">
              <a:avLst/>
            </a:pr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1568">
                <a:gradFill>
                  <a:gsLst>
                    <a:gs pos="0">
                      <a:srgbClr val="FFFFFF"/>
                    </a:gs>
                    <a:gs pos="100000">
                      <a:srgbClr val="FFFFFF"/>
                    </a:gs>
                  </a:gsLst>
                  <a:lin ang="5400000" scaled="1"/>
                </a:gradFill>
                <a:latin typeface="Segoe UI Semilight"/>
              </a:endParaRPr>
            </a:p>
          </p:txBody>
        </p:sp>
        <p:sp>
          <p:nvSpPr>
            <p:cNvPr id="137" name="Line 14">
              <a:extLst>
                <a:ext uri="{FF2B5EF4-FFF2-40B4-BE49-F238E27FC236}">
                  <a16:creationId xmlns:a16="http://schemas.microsoft.com/office/drawing/2014/main" id="{29FB7082-9A28-44A0-9AB0-C781ABC1D129}"/>
                </a:ext>
              </a:extLst>
            </p:cNvPr>
            <p:cNvSpPr>
              <a:spLocks noChangeShapeType="1"/>
            </p:cNvSpPr>
            <p:nvPr/>
          </p:nvSpPr>
          <p:spPr bwMode="auto">
            <a:xfrm flipH="1">
              <a:off x="5974" y="3325"/>
              <a:ext cx="169" cy="0"/>
            </a:xfrm>
            <a:prstGeom prst="line">
              <a:avLst/>
            </a:pr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1568">
                <a:gradFill>
                  <a:gsLst>
                    <a:gs pos="0">
                      <a:srgbClr val="FFFFFF"/>
                    </a:gs>
                    <a:gs pos="100000">
                      <a:srgbClr val="FFFFFF"/>
                    </a:gs>
                  </a:gsLst>
                  <a:lin ang="5400000" scaled="1"/>
                </a:gradFill>
                <a:latin typeface="Segoe UI Semilight"/>
              </a:endParaRPr>
            </a:p>
          </p:txBody>
        </p:sp>
        <p:sp>
          <p:nvSpPr>
            <p:cNvPr id="138" name="Freeform 15">
              <a:extLst>
                <a:ext uri="{FF2B5EF4-FFF2-40B4-BE49-F238E27FC236}">
                  <a16:creationId xmlns:a16="http://schemas.microsoft.com/office/drawing/2014/main" id="{CF30A191-6563-4A47-B38D-F892AA6EEED5}"/>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1568">
                <a:gradFill>
                  <a:gsLst>
                    <a:gs pos="0">
                      <a:srgbClr val="FFFFFF"/>
                    </a:gs>
                    <a:gs pos="100000">
                      <a:srgbClr val="FFFFFF"/>
                    </a:gs>
                  </a:gsLst>
                  <a:lin ang="5400000" scaled="1"/>
                </a:gradFill>
                <a:latin typeface="Segoe UI Semilight"/>
              </a:endParaRPr>
            </a:p>
          </p:txBody>
        </p:sp>
        <p:sp>
          <p:nvSpPr>
            <p:cNvPr id="139" name="Freeform 16">
              <a:extLst>
                <a:ext uri="{FF2B5EF4-FFF2-40B4-BE49-F238E27FC236}">
                  <a16:creationId xmlns:a16="http://schemas.microsoft.com/office/drawing/2014/main" id="{554FD5C6-C238-48DB-9FBA-1D75C8DC5A44}"/>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1568">
                <a:gradFill>
                  <a:gsLst>
                    <a:gs pos="0">
                      <a:srgbClr val="FFFFFF"/>
                    </a:gs>
                    <a:gs pos="100000">
                      <a:srgbClr val="FFFFFF"/>
                    </a:gs>
                  </a:gsLst>
                  <a:lin ang="5400000" scaled="1"/>
                </a:gradFill>
                <a:latin typeface="Segoe UI Semilight"/>
              </a:endParaRPr>
            </a:p>
          </p:txBody>
        </p:sp>
      </p:grpSp>
      <p:sp>
        <p:nvSpPr>
          <p:cNvPr id="24" name="TextBox 23">
            <a:extLst>
              <a:ext uri="{FF2B5EF4-FFF2-40B4-BE49-F238E27FC236}">
                <a16:creationId xmlns:a16="http://schemas.microsoft.com/office/drawing/2014/main" id="{913391E3-A0CE-4E12-9BBE-4FA39631862F}"/>
              </a:ext>
            </a:extLst>
          </p:cNvPr>
          <p:cNvSpPr txBox="1"/>
          <p:nvPr/>
        </p:nvSpPr>
        <p:spPr>
          <a:xfrm>
            <a:off x="2532198" y="1845174"/>
            <a:ext cx="1656223" cy="301749"/>
          </a:xfrm>
          <a:prstGeom prst="rect">
            <a:avLst/>
          </a:prstGeom>
          <a:noFill/>
        </p:spPr>
        <p:txBody>
          <a:bodyPr wrap="none" lIns="0" tIns="0" rIns="0" bIns="0" rtlCol="0">
            <a:spAutoFit/>
          </a:bodyPr>
          <a:lstStyle/>
          <a:p>
            <a:pPr algn="ctr" defTabSz="914225">
              <a:defRPr/>
            </a:pPr>
            <a:r>
              <a:rPr lang="en-US" sz="1961" dirty="0">
                <a:solidFill>
                  <a:schemeClr val="accent3"/>
                </a:solidFill>
                <a:latin typeface="Segoe UI Semibold"/>
              </a:rPr>
              <a:t>Train &amp; deploy</a:t>
            </a:r>
          </a:p>
        </p:txBody>
      </p:sp>
      <p:sp>
        <p:nvSpPr>
          <p:cNvPr id="181" name="TextBox 180">
            <a:extLst>
              <a:ext uri="{FF2B5EF4-FFF2-40B4-BE49-F238E27FC236}">
                <a16:creationId xmlns:a16="http://schemas.microsoft.com/office/drawing/2014/main" id="{3E8C8342-BDED-4E72-B211-A2228B1063BB}"/>
              </a:ext>
            </a:extLst>
          </p:cNvPr>
          <p:cNvSpPr txBox="1"/>
          <p:nvPr/>
        </p:nvSpPr>
        <p:spPr>
          <a:xfrm>
            <a:off x="8142978" y="1870914"/>
            <a:ext cx="1656223" cy="301749"/>
          </a:xfrm>
          <a:prstGeom prst="rect">
            <a:avLst/>
          </a:prstGeom>
          <a:noFill/>
        </p:spPr>
        <p:txBody>
          <a:bodyPr wrap="none" lIns="0" tIns="0" rIns="0" bIns="0" rtlCol="0">
            <a:spAutoFit/>
          </a:bodyPr>
          <a:lstStyle/>
          <a:p>
            <a:pPr algn="ctr" defTabSz="914225">
              <a:defRPr/>
            </a:pPr>
            <a:r>
              <a:rPr lang="en-US" sz="1961" dirty="0">
                <a:solidFill>
                  <a:schemeClr val="accent3"/>
                </a:solidFill>
                <a:latin typeface="Segoe UI Semibold"/>
              </a:rPr>
              <a:t>Train &amp; deploy</a:t>
            </a:r>
          </a:p>
        </p:txBody>
      </p:sp>
      <p:sp>
        <p:nvSpPr>
          <p:cNvPr id="183" name="TextBox 182">
            <a:extLst>
              <a:ext uri="{FF2B5EF4-FFF2-40B4-BE49-F238E27FC236}">
                <a16:creationId xmlns:a16="http://schemas.microsoft.com/office/drawing/2014/main" id="{4AE157CB-27E7-474C-8616-4753E6B81D33}"/>
              </a:ext>
            </a:extLst>
          </p:cNvPr>
          <p:cNvSpPr txBox="1"/>
          <p:nvPr/>
        </p:nvSpPr>
        <p:spPr>
          <a:xfrm>
            <a:off x="5817494" y="5800606"/>
            <a:ext cx="811120" cy="301749"/>
          </a:xfrm>
          <a:prstGeom prst="rect">
            <a:avLst/>
          </a:prstGeom>
          <a:noFill/>
        </p:spPr>
        <p:txBody>
          <a:bodyPr wrap="none" lIns="0" tIns="0" rIns="0" bIns="0" rtlCol="0">
            <a:spAutoFit/>
          </a:bodyPr>
          <a:lstStyle/>
          <a:p>
            <a:pPr algn="ctr" defTabSz="914225">
              <a:defRPr/>
            </a:pPr>
            <a:r>
              <a:rPr lang="en-US" sz="1961" dirty="0">
                <a:solidFill>
                  <a:schemeClr val="accent3"/>
                </a:solidFill>
                <a:latin typeface="Segoe UI Semibold"/>
              </a:rPr>
              <a:t>Deploy</a:t>
            </a:r>
          </a:p>
        </p:txBody>
      </p:sp>
      <p:sp>
        <p:nvSpPr>
          <p:cNvPr id="25" name="Rectangle 24">
            <a:extLst>
              <a:ext uri="{FF2B5EF4-FFF2-40B4-BE49-F238E27FC236}">
                <a16:creationId xmlns:a16="http://schemas.microsoft.com/office/drawing/2014/main" id="{FB6EBC05-266C-4EEA-B2B2-4031B45AC084}"/>
              </a:ext>
            </a:extLst>
          </p:cNvPr>
          <p:cNvSpPr/>
          <p:nvPr/>
        </p:nvSpPr>
        <p:spPr>
          <a:xfrm>
            <a:off x="4017061" y="3374012"/>
            <a:ext cx="4157878" cy="1176733"/>
          </a:xfrm>
          <a:prstGeom prst="rect">
            <a:avLst/>
          </a:prstGeom>
        </p:spPr>
        <p:txBody>
          <a:bodyPr wrap="square">
            <a:spAutoFit/>
          </a:bodyPr>
          <a:lstStyle/>
          <a:p>
            <a:pPr algn="ctr" defTabSz="914225">
              <a:defRPr/>
            </a:pPr>
            <a:r>
              <a:rPr lang="en-US" sz="2353">
                <a:solidFill>
                  <a:srgbClr val="000000"/>
                </a:solidFill>
                <a:latin typeface="Segoe UI" panose="020B0502040204020203" pitchFamily="34" charset="0"/>
              </a:rPr>
              <a:t>Track models in production</a:t>
            </a:r>
          </a:p>
          <a:p>
            <a:pPr algn="ctr" defTabSz="914225">
              <a:defRPr/>
            </a:pPr>
            <a:r>
              <a:rPr lang="en-US" sz="2353">
                <a:solidFill>
                  <a:srgbClr val="000000"/>
                </a:solidFill>
                <a:latin typeface="Segoe UI" panose="020B0502040204020203" pitchFamily="34" charset="0"/>
              </a:rPr>
              <a:t>Capture model telemetry</a:t>
            </a:r>
          </a:p>
          <a:p>
            <a:pPr algn="ctr" defTabSz="914225">
              <a:defRPr/>
            </a:pPr>
            <a:r>
              <a:rPr lang="en-US" sz="2353">
                <a:solidFill>
                  <a:srgbClr val="000000"/>
                </a:solidFill>
                <a:latin typeface="Segoe UI" panose="020B0502040204020203" pitchFamily="34" charset="0"/>
              </a:rPr>
              <a:t>Retrain models automatically</a:t>
            </a:r>
          </a:p>
        </p:txBody>
      </p:sp>
      <p:sp>
        <p:nvSpPr>
          <p:cNvPr id="79" name="Freeform 25">
            <a:extLst>
              <a:ext uri="{FF2B5EF4-FFF2-40B4-BE49-F238E27FC236}">
                <a16:creationId xmlns:a16="http://schemas.microsoft.com/office/drawing/2014/main" id="{743B18A2-AAB9-47D2-9F57-E18F73956767}"/>
              </a:ext>
            </a:extLst>
          </p:cNvPr>
          <p:cNvSpPr>
            <a:spLocks noEditPoints="1"/>
          </p:cNvSpPr>
          <p:nvPr/>
        </p:nvSpPr>
        <p:spPr bwMode="auto">
          <a:xfrm>
            <a:off x="6036209" y="5291815"/>
            <a:ext cx="373690" cy="365117"/>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5">
              <a:defRPr/>
            </a:pPr>
            <a:endParaRPr lang="en-US" sz="2353" kern="0">
              <a:solidFill>
                <a:sysClr val="windowText" lastClr="000000"/>
              </a:solidFill>
              <a:latin typeface="Segoe UI Semilight"/>
            </a:endParaRPr>
          </a:p>
        </p:txBody>
      </p:sp>
      <p:grpSp>
        <p:nvGrpSpPr>
          <p:cNvPr id="62" name="Group 61">
            <a:extLst>
              <a:ext uri="{FF2B5EF4-FFF2-40B4-BE49-F238E27FC236}">
                <a16:creationId xmlns:a16="http://schemas.microsoft.com/office/drawing/2014/main" id="{F3CFC0D3-E51A-4C5B-B118-9D4A91E95DCB}"/>
              </a:ext>
            </a:extLst>
          </p:cNvPr>
          <p:cNvGrpSpPr/>
          <p:nvPr/>
        </p:nvGrpSpPr>
        <p:grpSpPr>
          <a:xfrm>
            <a:off x="8549611" y="2302831"/>
            <a:ext cx="842954" cy="687197"/>
            <a:chOff x="967154" y="1481463"/>
            <a:chExt cx="5331069" cy="4214949"/>
          </a:xfrm>
          <a:solidFill>
            <a:schemeClr val="bg1"/>
          </a:solidFill>
        </p:grpSpPr>
        <p:cxnSp>
          <p:nvCxnSpPr>
            <p:cNvPr id="63" name="Straight Connector 62">
              <a:extLst>
                <a:ext uri="{FF2B5EF4-FFF2-40B4-BE49-F238E27FC236}">
                  <a16:creationId xmlns:a16="http://schemas.microsoft.com/office/drawing/2014/main" id="{9561D3A4-D8E8-49DD-98FB-E485F72608D4}"/>
                </a:ext>
              </a:extLst>
            </p:cNvPr>
            <p:cNvCxnSpPr>
              <a:cxnSpLocks/>
            </p:cNvCxnSpPr>
            <p:nvPr/>
          </p:nvCxnSpPr>
          <p:spPr>
            <a:xfrm>
              <a:off x="967154" y="5696412"/>
              <a:ext cx="5331069"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0D187138-9713-4144-B17E-D1F3E9213775}"/>
                </a:ext>
              </a:extLst>
            </p:cNvPr>
            <p:cNvSpPr/>
            <p:nvPr/>
          </p:nvSpPr>
          <p:spPr bwMode="auto">
            <a:xfrm>
              <a:off x="3301091" y="1481463"/>
              <a:ext cx="2666749" cy="421494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78">
                <a:solidFill>
                  <a:srgbClr val="FFFFFF"/>
                </a:solidFill>
                <a:latin typeface="Segoe UI Semibold"/>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E0D1C611-897B-44DB-BACE-EB9EBEE98666}"/>
                </a:ext>
              </a:extLst>
            </p:cNvPr>
            <p:cNvSpPr/>
            <p:nvPr/>
          </p:nvSpPr>
          <p:spPr bwMode="auto">
            <a:xfrm>
              <a:off x="4427764" y="4700958"/>
              <a:ext cx="647703" cy="995454"/>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78">
                <a:solidFill>
                  <a:srgbClr val="FFFFFF"/>
                </a:solidFill>
                <a:latin typeface="Segoe UI Semibold"/>
                <a:ea typeface="Segoe UI" pitchFamily="34" charset="0"/>
                <a:cs typeface="Segoe UI" pitchFamily="34" charset="0"/>
              </a:endParaRPr>
            </a:p>
          </p:txBody>
        </p:sp>
        <p:sp>
          <p:nvSpPr>
            <p:cNvPr id="65" name="Rectangle 64">
              <a:extLst>
                <a:ext uri="{FF2B5EF4-FFF2-40B4-BE49-F238E27FC236}">
                  <a16:creationId xmlns:a16="http://schemas.microsoft.com/office/drawing/2014/main" id="{456CC4B3-B078-468E-9A2D-7A063EFA55D5}"/>
                </a:ext>
              </a:extLst>
            </p:cNvPr>
            <p:cNvSpPr/>
            <p:nvPr/>
          </p:nvSpPr>
          <p:spPr bwMode="auto">
            <a:xfrm>
              <a:off x="1286611" y="2696307"/>
              <a:ext cx="2793020" cy="300010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78">
                <a:solidFill>
                  <a:srgbClr val="FFFFFF"/>
                </a:solidFill>
                <a:latin typeface="Segoe UI Semibold"/>
                <a:ea typeface="Segoe UI" pitchFamily="34" charset="0"/>
                <a:cs typeface="Segoe UI" pitchFamily="34" charset="0"/>
              </a:endParaRPr>
            </a:p>
          </p:txBody>
        </p:sp>
        <p:sp>
          <p:nvSpPr>
            <p:cNvPr id="66" name="Rectangle 65">
              <a:extLst>
                <a:ext uri="{FF2B5EF4-FFF2-40B4-BE49-F238E27FC236}">
                  <a16:creationId xmlns:a16="http://schemas.microsoft.com/office/drawing/2014/main" id="{DEC65F4C-5296-4D11-9935-D8EC135E7F3D}"/>
                </a:ext>
              </a:extLst>
            </p:cNvPr>
            <p:cNvSpPr/>
            <p:nvPr/>
          </p:nvSpPr>
          <p:spPr bwMode="auto">
            <a:xfrm>
              <a:off x="2225922" y="4700952"/>
              <a:ext cx="914397" cy="995460"/>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78">
                <a:solidFill>
                  <a:srgbClr val="FFFFFF"/>
                </a:solidFill>
                <a:latin typeface="Segoe UI Semibold"/>
                <a:ea typeface="Segoe UI" pitchFamily="34" charset="0"/>
                <a:cs typeface="Segoe UI" pitchFamily="34" charset="0"/>
              </a:endParaRPr>
            </a:p>
          </p:txBody>
        </p:sp>
      </p:grpSp>
      <p:sp>
        <p:nvSpPr>
          <p:cNvPr id="71" name="Freeform 128">
            <a:extLst>
              <a:ext uri="{FF2B5EF4-FFF2-40B4-BE49-F238E27FC236}">
                <a16:creationId xmlns:a16="http://schemas.microsoft.com/office/drawing/2014/main" id="{CC17696B-899A-48D9-A488-83034C5B6BB5}"/>
              </a:ext>
            </a:extLst>
          </p:cNvPr>
          <p:cNvSpPr>
            <a:spLocks noChangeAspect="1"/>
          </p:cNvSpPr>
          <p:nvPr/>
        </p:nvSpPr>
        <p:spPr bwMode="auto">
          <a:xfrm>
            <a:off x="2821723" y="2303578"/>
            <a:ext cx="1226147" cy="68645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chemeClr val="tx1"/>
            </a:solidFill>
            <a:miter lim="800000"/>
          </a:ln>
        </p:spPr>
        <p:txBody>
          <a:bodyPr vert="horz" wrap="square" lIns="91427" tIns="45713" rIns="91427" bIns="45713" numCol="1" anchor="t" anchorCtr="0" compatLnSpc="1">
            <a:prstTxWarp prst="textNoShape">
              <a:avLst/>
            </a:prstTxWarp>
          </a:bodyPr>
          <a:lstStyle/>
          <a:p>
            <a:pPr defTabSz="914225">
              <a:defRPr/>
            </a:pPr>
            <a:endParaRPr lang="en-US" sz="1078">
              <a:solidFill>
                <a:srgbClr val="333333"/>
              </a:solidFill>
              <a:latin typeface="Segoe UI Semibold"/>
            </a:endParaRPr>
          </a:p>
        </p:txBody>
      </p:sp>
      <p:pic>
        <p:nvPicPr>
          <p:cNvPr id="2050" name="Picture 2" descr="See the source image">
            <a:extLst>
              <a:ext uri="{FF2B5EF4-FFF2-40B4-BE49-F238E27FC236}">
                <a16:creationId xmlns:a16="http://schemas.microsoft.com/office/drawing/2014/main" id="{925D174A-4E52-F148-91DF-A16F5CAD598A}"/>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096806" y="2701637"/>
            <a:ext cx="508820" cy="50882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See the source image">
            <a:extLst>
              <a:ext uri="{FF2B5EF4-FFF2-40B4-BE49-F238E27FC236}">
                <a16:creationId xmlns:a16="http://schemas.microsoft.com/office/drawing/2014/main" id="{2FB0EF27-9F13-A144-B0F9-F2760B3AD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790" y="2735618"/>
            <a:ext cx="508820" cy="5088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4098181C-3FDD-304A-A28E-F023B9638A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6473" y="2718875"/>
            <a:ext cx="530044" cy="5300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ABCD0C2B-CDC4-B841-97C4-CBD55CEC3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3530" y="2742881"/>
            <a:ext cx="477073" cy="47707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See the source image">
            <a:extLst>
              <a:ext uri="{FF2B5EF4-FFF2-40B4-BE49-F238E27FC236}">
                <a16:creationId xmlns:a16="http://schemas.microsoft.com/office/drawing/2014/main" id="{EBBF81C5-2B3B-2849-832D-5F3FB87DCF45}"/>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301559" y="2763152"/>
            <a:ext cx="477073" cy="477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utoRev="1" fill="hold" nodeType="withEffect">
                                  <p:stCondLst>
                                    <p:cond delay="0"/>
                                  </p:stCondLst>
                                  <p:childTnLst>
                                    <p:animMotion origin="layout" path="M 4.375E-6 -2.96296E-6 L 0.4194 -2.96296E-6 " pathEditMode="relative" rAng="0" ptsTypes="AA">
                                      <p:cBhvr>
                                        <p:cTn id="6" dur="10000" fill="hold"/>
                                        <p:tgtEl>
                                          <p:spTgt spid="3"/>
                                        </p:tgtEl>
                                        <p:attrNameLst>
                                          <p:attrName>ppt_x</p:attrName>
                                          <p:attrName>ppt_y</p:attrName>
                                        </p:attrNameLst>
                                      </p:cBhvr>
                                      <p:rCtr x="20964" y="0"/>
                                    </p:animMotion>
                                  </p:childTnLst>
                                </p:cTn>
                              </p:par>
                              <p:par>
                                <p:cTn id="7" presetID="42" presetClass="path" presetSubtype="0" fill="hold" nodeType="withEffect">
                                  <p:stCondLst>
                                    <p:cond delay="0"/>
                                  </p:stCondLst>
                                  <p:childTnLst>
                                    <p:animMotion origin="layout" path="M 6.25E-7 -2.22222E-6 L 6.25E-7 0.38241 " pathEditMode="relative" rAng="0" ptsTypes="AA">
                                      <p:cBhvr>
                                        <p:cTn id="8" dur="2500" fill="hold"/>
                                        <p:tgtEl>
                                          <p:spTgt spid="23"/>
                                        </p:tgtEl>
                                        <p:attrNameLst>
                                          <p:attrName>ppt_x</p:attrName>
                                          <p:attrName>ppt_y</p:attrName>
                                        </p:attrNameLst>
                                      </p:cBhvr>
                                      <p:rCtr x="0" y="19120"/>
                                    </p:animMotion>
                                  </p:childTnLst>
                                </p:cTn>
                              </p:par>
                              <p:par>
                                <p:cTn id="9" presetID="42" presetClass="path" presetSubtype="0" fill="hold" nodeType="withEffect">
                                  <p:stCondLst>
                                    <p:cond delay="0"/>
                                  </p:stCondLst>
                                  <p:childTnLst>
                                    <p:animMotion origin="layout" path="M 6.25E-7 -2.22222E-6 L 6.25E-7 0.38241 " pathEditMode="relative" rAng="0" ptsTypes="AA">
                                      <p:cBhvr>
                                        <p:cTn id="10" dur="2500" fill="hold"/>
                                        <p:tgtEl>
                                          <p:spTgt spid="152"/>
                                        </p:tgtEl>
                                        <p:attrNameLst>
                                          <p:attrName>ppt_x</p:attrName>
                                          <p:attrName>ppt_y</p:attrName>
                                        </p:attrNameLst>
                                      </p:cBhvr>
                                      <p:rCtr x="0" y="19120"/>
                                    </p:animMotion>
                                  </p:childTnLst>
                                </p:cTn>
                              </p:par>
                              <p:par>
                                <p:cTn id="11" presetID="42" presetClass="path" presetSubtype="0" fill="hold" nodeType="withEffect">
                                  <p:stCondLst>
                                    <p:cond delay="2500"/>
                                  </p:stCondLst>
                                  <p:childTnLst>
                                    <p:animMotion origin="layout" path="M 6.25E-7 -2.22222E-6 L -0.00026 0.39121 " pathEditMode="relative" rAng="0" ptsTypes="AA">
                                      <p:cBhvr>
                                        <p:cTn id="12" dur="2500" fill="hold"/>
                                        <p:tgtEl>
                                          <p:spTgt spid="152"/>
                                        </p:tgtEl>
                                        <p:attrNameLst>
                                          <p:attrName>ppt_x</p:attrName>
                                          <p:attrName>ppt_y</p:attrName>
                                        </p:attrNameLst>
                                      </p:cBhvr>
                                      <p:rCtr x="-13" y="19560"/>
                                    </p:animMotion>
                                  </p:childTnLst>
                                </p:cTn>
                              </p:par>
                              <p:par>
                                <p:cTn id="13" presetID="42" presetClass="path" presetSubtype="0" fill="hold" nodeType="withEffect">
                                  <p:stCondLst>
                                    <p:cond delay="2500"/>
                                  </p:stCondLst>
                                  <p:childTnLst>
                                    <p:animMotion origin="layout" path="M 6.25E-7 -2.22222E-6 L 6.25E-7 0.38241 " pathEditMode="relative" rAng="0" ptsTypes="AA">
                                      <p:cBhvr>
                                        <p:cTn id="14" dur="2500" fill="hold"/>
                                        <p:tgtEl>
                                          <p:spTgt spid="23"/>
                                        </p:tgtEl>
                                        <p:attrNameLst>
                                          <p:attrName>ppt_x</p:attrName>
                                          <p:attrName>ppt_y</p:attrName>
                                        </p:attrNameLst>
                                      </p:cBhvr>
                                      <p:rCtr x="0" y="19120"/>
                                    </p:animMotion>
                                  </p:childTnLst>
                                </p:cTn>
                              </p:par>
                              <p:par>
                                <p:cTn id="15" presetID="63" presetClass="path" presetSubtype="0" fill="hold" nodeType="withEffect">
                                  <p:stCondLst>
                                    <p:cond delay="5000"/>
                                  </p:stCondLst>
                                  <p:childTnLst>
                                    <p:animMotion origin="layout" path="M -3.95833E-6 4.44444E-6 L 0.08802 4.44444E-6 " pathEditMode="relative" rAng="0" ptsTypes="AA">
                                      <p:cBhvr>
                                        <p:cTn id="16" dur="2000" fill="hold"/>
                                        <p:tgtEl>
                                          <p:spTgt spid="112"/>
                                        </p:tgtEl>
                                        <p:attrNameLst>
                                          <p:attrName>ppt_x</p:attrName>
                                          <p:attrName>ppt_y</p:attrName>
                                        </p:attrNameLst>
                                      </p:cBhvr>
                                      <p:rCtr x="4401" y="0"/>
                                    </p:animMotion>
                                  </p:childTnLst>
                                </p:cTn>
                              </p:par>
                              <p:par>
                                <p:cTn id="17" presetID="35" presetClass="path" presetSubtype="0" fill="hold" nodeType="withEffect">
                                  <p:stCondLst>
                                    <p:cond delay="5000"/>
                                  </p:stCondLst>
                                  <p:childTnLst>
                                    <p:animMotion origin="layout" path="M 2.70833E-6 4.44444E-6 L -0.06433 4.44444E-6 " pathEditMode="relative" rAng="0" ptsTypes="AA">
                                      <p:cBhvr>
                                        <p:cTn id="18" dur="2000" fill="hold"/>
                                        <p:tgtEl>
                                          <p:spTgt spid="116"/>
                                        </p:tgtEl>
                                        <p:attrNameLst>
                                          <p:attrName>ppt_x</p:attrName>
                                          <p:attrName>ppt_y</p:attrName>
                                        </p:attrNameLst>
                                      </p:cBhvr>
                                      <p:rCtr x="-3216" y="0"/>
                                    </p:animMotion>
                                  </p:childTnLst>
                                </p:cTn>
                              </p:par>
                              <p:par>
                                <p:cTn id="19" presetID="42" presetClass="path" presetSubtype="0" fill="hold" nodeType="withEffect">
                                  <p:stCondLst>
                                    <p:cond delay="7000"/>
                                  </p:stCondLst>
                                  <p:childTnLst>
                                    <p:animMotion origin="layout" path="M 6.25E-7 -2.22222E-6 L -0.00026 0.39121 " pathEditMode="relative" rAng="0" ptsTypes="AA">
                                      <p:cBhvr>
                                        <p:cTn id="20" dur="2500" fill="hold"/>
                                        <p:tgtEl>
                                          <p:spTgt spid="152"/>
                                        </p:tgtEl>
                                        <p:attrNameLst>
                                          <p:attrName>ppt_x</p:attrName>
                                          <p:attrName>ppt_y</p:attrName>
                                        </p:attrNameLst>
                                      </p:cBhvr>
                                      <p:rCtr x="-13" y="19560"/>
                                    </p:animMotion>
                                  </p:childTnLst>
                                </p:cTn>
                              </p:par>
                              <p:par>
                                <p:cTn id="21" presetID="42" presetClass="path" presetSubtype="0" fill="hold" nodeType="withEffect">
                                  <p:stCondLst>
                                    <p:cond delay="7000"/>
                                  </p:stCondLst>
                                  <p:childTnLst>
                                    <p:animMotion origin="layout" path="M 6.25E-7 -2.22222E-6 L -0.00026 0.39121 " pathEditMode="relative" rAng="0" ptsTypes="AA">
                                      <p:cBhvr>
                                        <p:cTn id="22" dur="2500" fill="hold"/>
                                        <p:tgtEl>
                                          <p:spTgt spid="23"/>
                                        </p:tgtEl>
                                        <p:attrNameLst>
                                          <p:attrName>ppt_x</p:attrName>
                                          <p:attrName>ppt_y</p:attrName>
                                        </p:attrNameLst>
                                      </p:cBhvr>
                                      <p:rCtr x="-13" y="19560"/>
                                    </p:animMotion>
                                  </p:childTnLst>
                                </p:cTn>
                              </p:par>
                              <p:par>
                                <p:cTn id="23" presetID="63" presetClass="path" presetSubtype="0" fill="hold" nodeType="withEffect">
                                  <p:stCondLst>
                                    <p:cond delay="9500"/>
                                  </p:stCondLst>
                                  <p:childTnLst>
                                    <p:animMotion origin="layout" path="M -3.95833E-6 4.44444E-6 L 0.16198 4.44444E-6 " pathEditMode="relative" rAng="0" ptsTypes="AA">
                                      <p:cBhvr>
                                        <p:cTn id="24" dur="3000" fill="hold"/>
                                        <p:tgtEl>
                                          <p:spTgt spid="114"/>
                                        </p:tgtEl>
                                        <p:attrNameLst>
                                          <p:attrName>ppt_x</p:attrName>
                                          <p:attrName>ppt_y</p:attrName>
                                        </p:attrNameLst>
                                      </p:cBhvr>
                                      <p:rCtr x="8099" y="0"/>
                                    </p:animMotion>
                                  </p:childTnLst>
                                </p:cTn>
                              </p:par>
                              <p:par>
                                <p:cTn id="25" presetID="35" presetClass="path" presetSubtype="0" fill="hold" nodeType="withEffect">
                                  <p:stCondLst>
                                    <p:cond delay="9500"/>
                                  </p:stCondLst>
                                  <p:childTnLst>
                                    <p:animMotion origin="layout" path="M 2.70833E-6 4.44444E-6 L -0.13008 4.44444E-6 " pathEditMode="relative" rAng="0" ptsTypes="AA">
                                      <p:cBhvr>
                                        <p:cTn id="26" dur="3000" fill="hold"/>
                                        <p:tgtEl>
                                          <p:spTgt spid="141"/>
                                        </p:tgtEl>
                                        <p:attrNameLst>
                                          <p:attrName>ppt_x</p:attrName>
                                          <p:attrName>ppt_y</p:attrName>
                                        </p:attrNameLst>
                                      </p:cBhvr>
                                      <p:rCtr x="-6510" y="0"/>
                                    </p:animMotion>
                                  </p:childTnLst>
                                </p:cTn>
                              </p:par>
                              <p:par>
                                <p:cTn id="27" presetID="42" presetClass="path" presetSubtype="0" fill="hold" nodeType="withEffect">
                                  <p:stCondLst>
                                    <p:cond delay="12500"/>
                                  </p:stCondLst>
                                  <p:childTnLst>
                                    <p:animMotion origin="layout" path="M 6.25E-7 -2.22222E-6 L -0.00026 0.39121 " pathEditMode="relative" rAng="0" ptsTypes="AA">
                                      <p:cBhvr>
                                        <p:cTn id="28" dur="2500" fill="hold"/>
                                        <p:tgtEl>
                                          <p:spTgt spid="23"/>
                                        </p:tgtEl>
                                        <p:attrNameLst>
                                          <p:attrName>ppt_x</p:attrName>
                                          <p:attrName>ppt_y</p:attrName>
                                        </p:attrNameLst>
                                      </p:cBhvr>
                                      <p:rCtr x="-13" y="19560"/>
                                    </p:animMotion>
                                  </p:childTnLst>
                                </p:cTn>
                              </p:par>
                              <p:par>
                                <p:cTn id="29" presetID="63" presetClass="path" presetSubtype="0" fill="hold" nodeType="withEffect">
                                  <p:stCondLst>
                                    <p:cond delay="15000"/>
                                  </p:stCondLst>
                                  <p:childTnLst>
                                    <p:animMotion origin="layout" path="M -3.95833E-6 4.44444E-6 L 0.23269 4.44444E-6 " pathEditMode="relative" rAng="0" ptsTypes="AA">
                                      <p:cBhvr>
                                        <p:cTn id="30" dur="4000" fill="hold"/>
                                        <p:tgtEl>
                                          <p:spTgt spid="115"/>
                                        </p:tgtEl>
                                        <p:attrNameLst>
                                          <p:attrName>ppt_x</p:attrName>
                                          <p:attrName>ppt_y</p:attrName>
                                        </p:attrNameLst>
                                      </p:cBhvr>
                                      <p:rCtr x="11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E616812-F47A-4144-8119-252A0BD4775C}"/>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Resources</a:t>
            </a:r>
          </a:p>
        </p:txBody>
      </p:sp>
      <p:sp>
        <p:nvSpPr>
          <p:cNvPr id="3" name="Content Placeholder 2">
            <a:extLst>
              <a:ext uri="{FF2B5EF4-FFF2-40B4-BE49-F238E27FC236}">
                <a16:creationId xmlns:a16="http://schemas.microsoft.com/office/drawing/2014/main" id="{2DA439FB-4E0E-4B51-AD37-EFC983112558}"/>
              </a:ext>
            </a:extLst>
          </p:cNvPr>
          <p:cNvSpPr>
            <a:spLocks noGrp="1"/>
          </p:cNvSpPr>
          <p:nvPr>
            <p:ph idx="1"/>
          </p:nvPr>
        </p:nvSpPr>
        <p:spPr>
          <a:xfrm>
            <a:off x="5561045" y="801866"/>
            <a:ext cx="6630955" cy="5230634"/>
          </a:xfrm>
        </p:spPr>
        <p:txBody>
          <a:bodyPr anchor="ctr">
            <a:normAutofit/>
          </a:bodyPr>
          <a:lstStyle/>
          <a:p>
            <a:pPr marL="0" indent="0">
              <a:buNone/>
            </a:pPr>
            <a:r>
              <a:rPr lang="en-US" sz="4800" dirty="0">
                <a:solidFill>
                  <a:srgbClr val="000000"/>
                </a:solidFill>
              </a:rPr>
              <a:t>SQL Server Workshops</a:t>
            </a:r>
            <a:r>
              <a:rPr lang="en-US" sz="4000" dirty="0">
                <a:solidFill>
                  <a:srgbClr val="000000"/>
                </a:solidFill>
              </a:rPr>
              <a:t> </a:t>
            </a:r>
          </a:p>
          <a:p>
            <a:pPr marL="0" indent="0">
              <a:buNone/>
            </a:pPr>
            <a:endParaRPr lang="en-US" sz="4000" dirty="0">
              <a:solidFill>
                <a:srgbClr val="000000"/>
              </a:solidFill>
              <a:hlinkClick r:id="rId3"/>
            </a:endParaRPr>
          </a:p>
          <a:p>
            <a:pPr marL="0" indent="0">
              <a:buNone/>
            </a:pPr>
            <a:r>
              <a:rPr lang="en-US" sz="4000" dirty="0">
                <a:solidFill>
                  <a:srgbClr val="000000"/>
                </a:solidFill>
                <a:hlinkClick r:id="rId3"/>
              </a:rPr>
              <a:t>http://aka.ms/sqlworkshops</a:t>
            </a:r>
            <a:r>
              <a:rPr lang="en-US" sz="4000" dirty="0">
                <a:solidFill>
                  <a:srgbClr val="000000"/>
                </a:solidFill>
              </a:rPr>
              <a:t> </a:t>
            </a:r>
          </a:p>
          <a:p>
            <a:pPr marL="0" indent="0">
              <a:buNone/>
            </a:pPr>
            <a:endParaRPr lang="en-US" i="1" dirty="0">
              <a:solidFill>
                <a:srgbClr val="000000"/>
              </a:solidFill>
            </a:endParaRPr>
          </a:p>
          <a:p>
            <a:pPr marL="0" indent="0">
              <a:buNone/>
            </a:pPr>
            <a:r>
              <a:rPr lang="en-US" i="1" dirty="0">
                <a:solidFill>
                  <a:srgbClr val="000000"/>
                </a:solidFill>
              </a:rPr>
              <a:t>(look for SQL Server Machine Learning)</a:t>
            </a:r>
            <a:endParaRPr lang="en-US" sz="4000" i="1" dirty="0">
              <a:solidFill>
                <a:srgbClr val="000000"/>
              </a:solidFill>
            </a:endParaRPr>
          </a:p>
        </p:txBody>
      </p:sp>
    </p:spTree>
    <p:extLst>
      <p:ext uri="{BB962C8B-B14F-4D97-AF65-F5344CB8AC3E}">
        <p14:creationId xmlns:p14="http://schemas.microsoft.com/office/powerpoint/2010/main" val="3827920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lstStyle/>
          <a:p>
            <a:r>
              <a:rPr lang="en-US" dirty="0"/>
              <a:t>Data Science Described</a:t>
            </a:r>
          </a:p>
        </p:txBody>
      </p:sp>
      <p:sp>
        <p:nvSpPr>
          <p:cNvPr id="5" name="Text Placeholder 2">
            <a:extLst>
              <a:ext uri="{FF2B5EF4-FFF2-40B4-BE49-F238E27FC236}">
                <a16:creationId xmlns:a16="http://schemas.microsoft.com/office/drawing/2014/main" id="{DCD7D781-7476-446B-AD8E-41C1B40D1838}"/>
              </a:ext>
            </a:extLst>
          </p:cNvPr>
          <p:cNvSpPr txBox="1">
            <a:spLocks/>
          </p:cNvSpPr>
          <p:nvPr/>
        </p:nvSpPr>
        <p:spPr bwMode="auto">
          <a:xfrm>
            <a:off x="867370" y="1690688"/>
            <a:ext cx="3657600" cy="2895600"/>
          </a:xfrm>
          <a:prstGeom prst="rect">
            <a:avLst/>
          </a:prstGeom>
          <a:noFill/>
          <a:ln w="9525">
            <a:noFill/>
            <a:miter lim="800000"/>
            <a:headEnd/>
            <a:tailEnd/>
          </a:ln>
        </p:spPr>
        <p:txBody>
          <a:bodyPr vert="horz" wrap="square" lIns="91438" tIns="45719" rIns="91438" bIns="4571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342892" marR="0" lvl="0" indent="-342892" algn="l" defTabSz="-13872816" rtl="0" eaLnBrk="1" fontAlgn="base" latinLnBrk="0" hangingPunct="1">
              <a:lnSpc>
                <a:spcPct val="100000"/>
              </a:lnSpc>
              <a:spcBef>
                <a:spcPts val="300"/>
              </a:spcBef>
              <a:spcAft>
                <a:spcPct val="0"/>
              </a:spcAft>
              <a:buClrTx/>
              <a:buSzTx/>
              <a:buFont typeface="Wingdings" pitchFamily="2" charset="2"/>
              <a:buChar char="§"/>
              <a:tabLst/>
              <a:defRPr/>
            </a:pPr>
            <a:r>
              <a:rPr kumimoji="0" lang="en-US" sz="2400" b="1" i="0" u="none" strike="noStrike" kern="0" cap="none" spc="0" normalizeH="0" baseline="0" noProof="0" dirty="0">
                <a:ln>
                  <a:noFill/>
                </a:ln>
                <a:solidFill>
                  <a:sysClr val="windowText" lastClr="000000"/>
                </a:solidFill>
                <a:effectLst/>
                <a:uLnTx/>
                <a:uFillTx/>
                <a:latin typeface="Calibri" pitchFamily="34" charset="0"/>
                <a:ea typeface="+mn-ea"/>
                <a:cs typeface="Segoe UI" pitchFamily="34" charset="0"/>
              </a:rPr>
              <a:t>Data Analysis</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sysClr val="windowText" lastClr="000000"/>
                </a:solidFill>
                <a:effectLst/>
                <a:uLnTx/>
                <a:uFillTx/>
                <a:latin typeface="Calibri Light" pitchFamily="34" charset="0"/>
                <a:cs typeface="Segoe UI" pitchFamily="34" charset="0"/>
              </a:rPr>
              <a:t>Create, Read, Update Delete</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sysClr val="windowText" lastClr="000000"/>
                </a:solidFill>
                <a:effectLst/>
                <a:uLnTx/>
                <a:uFillTx/>
                <a:latin typeface="Calibri Light" pitchFamily="34" charset="0"/>
                <a:cs typeface="Segoe UI" pitchFamily="34" charset="0"/>
              </a:rPr>
              <a:t>Programming and Control</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sysClr val="windowText" lastClr="000000"/>
                </a:solidFill>
                <a:effectLst/>
                <a:uLnTx/>
                <a:uFillTx/>
                <a:latin typeface="Calibri Light" pitchFamily="34" charset="0"/>
                <a:cs typeface="Segoe UI" pitchFamily="34" charset="0"/>
              </a:rPr>
              <a:t>Reporting</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sysClr val="windowText" lastClr="000000"/>
                </a:solidFill>
                <a:effectLst/>
                <a:uLnTx/>
                <a:uFillTx/>
                <a:latin typeface="Calibri Light" pitchFamily="34" charset="0"/>
                <a:cs typeface="Segoe UI" pitchFamily="34" charset="0"/>
              </a:rPr>
              <a:t>Business Intelligence</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sysClr val="windowText" lastClr="000000"/>
                </a:solidFill>
                <a:effectLst/>
                <a:uLnTx/>
                <a:uFillTx/>
                <a:latin typeface="Calibri Light" pitchFamily="34" charset="0"/>
                <a:cs typeface="Segoe UI" pitchFamily="34" charset="0"/>
              </a:rPr>
              <a:t>Statistics and Data Mining</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sysClr val="windowText" lastClr="000000"/>
                </a:solidFill>
                <a:effectLst/>
                <a:uLnTx/>
                <a:uFillTx/>
                <a:latin typeface="Calibri Light" pitchFamily="34" charset="0"/>
                <a:cs typeface="Segoe UI" pitchFamily="34" charset="0"/>
              </a:rPr>
              <a:t>Story Telling</a:t>
            </a:r>
          </a:p>
        </p:txBody>
      </p:sp>
      <p:sp>
        <p:nvSpPr>
          <p:cNvPr id="6" name="Text Placeholder 2">
            <a:extLst>
              <a:ext uri="{FF2B5EF4-FFF2-40B4-BE49-F238E27FC236}">
                <a16:creationId xmlns:a16="http://schemas.microsoft.com/office/drawing/2014/main" id="{EC7282D2-8CB2-49A4-A08B-83708650575A}"/>
              </a:ext>
            </a:extLst>
          </p:cNvPr>
          <p:cNvSpPr txBox="1">
            <a:spLocks/>
          </p:cNvSpPr>
          <p:nvPr/>
        </p:nvSpPr>
        <p:spPr bwMode="auto">
          <a:xfrm>
            <a:off x="6926802" y="1690688"/>
            <a:ext cx="3657600" cy="2133600"/>
          </a:xfrm>
          <a:prstGeom prst="rect">
            <a:avLst/>
          </a:prstGeom>
          <a:noFill/>
          <a:ln w="9525">
            <a:noFill/>
            <a:miter lim="800000"/>
            <a:headEnd/>
            <a:tailEnd/>
          </a:ln>
        </p:spPr>
        <p:txBody>
          <a:bodyPr vert="horz" wrap="square" lIns="91438" tIns="45719" rIns="91438" bIns="4571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342892" marR="0" lvl="0" indent="-342892" algn="l" defTabSz="-13872816" rtl="0" eaLnBrk="1" fontAlgn="base" latinLnBrk="0" hangingPunct="1">
              <a:lnSpc>
                <a:spcPct val="100000"/>
              </a:lnSpc>
              <a:spcBef>
                <a:spcPts val="300"/>
              </a:spcBef>
              <a:spcAft>
                <a:spcPct val="0"/>
              </a:spcAft>
              <a:buClrTx/>
              <a:buSzTx/>
              <a:buFont typeface="Wingdings" pitchFamily="2" charset="2"/>
              <a:buChar char="§"/>
              <a:tabLst/>
              <a:defRPr/>
            </a:pPr>
            <a:r>
              <a:rPr kumimoji="0" lang="en-US" sz="2400" b="1" i="0" u="none" strike="noStrike" kern="0" cap="none" spc="0" normalizeH="0" baseline="0" noProof="0" dirty="0">
                <a:ln>
                  <a:noFill/>
                </a:ln>
                <a:solidFill>
                  <a:prstClr val="black"/>
                </a:solidFill>
                <a:effectLst/>
                <a:uLnTx/>
                <a:uFillTx/>
                <a:latin typeface="Calibri" pitchFamily="34" charset="0"/>
                <a:ea typeface="+mn-ea"/>
                <a:cs typeface="Segoe UI" pitchFamily="34" charset="0"/>
              </a:rPr>
              <a:t>Scientific Process</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prstClr val="black"/>
                </a:solidFill>
                <a:effectLst/>
                <a:uLnTx/>
                <a:uFillTx/>
                <a:latin typeface="Calibri Light" pitchFamily="34" charset="0"/>
                <a:cs typeface="Segoe UI" pitchFamily="34" charset="0"/>
              </a:rPr>
              <a:t>Define the Question</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prstClr val="black"/>
                </a:solidFill>
                <a:effectLst/>
                <a:uLnTx/>
                <a:uFillTx/>
                <a:latin typeface="Calibri Light" pitchFamily="34" charset="0"/>
                <a:cs typeface="Segoe UI" pitchFamily="34" charset="0"/>
              </a:rPr>
              <a:t>(Create Hypothesis)</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prstClr val="black"/>
                </a:solidFill>
                <a:effectLst/>
                <a:uLnTx/>
                <a:uFillTx/>
                <a:latin typeface="Calibri Light" pitchFamily="34" charset="0"/>
                <a:cs typeface="Segoe UI" pitchFamily="34" charset="0"/>
              </a:rPr>
              <a:t>Create a Repeatable Test</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prstClr val="black"/>
                </a:solidFill>
                <a:effectLst/>
                <a:uLnTx/>
                <a:uFillTx/>
                <a:latin typeface="Calibri Light" pitchFamily="34" charset="0"/>
                <a:cs typeface="Segoe UI" pitchFamily="34" charset="0"/>
              </a:rPr>
              <a:t>Publish Results</a:t>
            </a:r>
          </a:p>
        </p:txBody>
      </p:sp>
      <p:pic>
        <p:nvPicPr>
          <p:cNvPr id="7" name="Picture 6">
            <a:extLst>
              <a:ext uri="{FF2B5EF4-FFF2-40B4-BE49-F238E27FC236}">
                <a16:creationId xmlns:a16="http://schemas.microsoft.com/office/drawing/2014/main" id="{1D100704-6929-43F0-A404-146E62AD437F}"/>
              </a:ext>
            </a:extLst>
          </p:cNvPr>
          <p:cNvPicPr>
            <a:picLocks noChangeAspect="1"/>
          </p:cNvPicPr>
          <p:nvPr/>
        </p:nvPicPr>
        <p:blipFill>
          <a:blip r:embed="rId2"/>
          <a:stretch>
            <a:fillRect/>
          </a:stretch>
        </p:blipFill>
        <p:spPr>
          <a:xfrm>
            <a:off x="10281712" y="2469079"/>
            <a:ext cx="605380" cy="1094343"/>
          </a:xfrm>
          <a:prstGeom prst="rect">
            <a:avLst/>
          </a:prstGeom>
        </p:spPr>
      </p:pic>
      <p:pic>
        <p:nvPicPr>
          <p:cNvPr id="8" name="Picture 7">
            <a:extLst>
              <a:ext uri="{FF2B5EF4-FFF2-40B4-BE49-F238E27FC236}">
                <a16:creationId xmlns:a16="http://schemas.microsoft.com/office/drawing/2014/main" id="{67EA6777-E902-46BA-A6A4-960983E02A97}"/>
              </a:ext>
            </a:extLst>
          </p:cNvPr>
          <p:cNvPicPr>
            <a:picLocks noChangeAspect="1"/>
          </p:cNvPicPr>
          <p:nvPr/>
        </p:nvPicPr>
        <p:blipFill>
          <a:blip r:embed="rId3"/>
          <a:stretch>
            <a:fillRect/>
          </a:stretch>
        </p:blipFill>
        <p:spPr>
          <a:xfrm>
            <a:off x="3513652" y="1717000"/>
            <a:ext cx="2080976" cy="2080976"/>
          </a:xfrm>
          <a:prstGeom prst="rect">
            <a:avLst/>
          </a:prstGeom>
        </p:spPr>
      </p:pic>
      <p:sp>
        <p:nvSpPr>
          <p:cNvPr id="9" name="Text Placeholder 2">
            <a:extLst>
              <a:ext uri="{FF2B5EF4-FFF2-40B4-BE49-F238E27FC236}">
                <a16:creationId xmlns:a16="http://schemas.microsoft.com/office/drawing/2014/main" id="{58FDA9D8-411D-4E15-8080-C10896EF4E93}"/>
              </a:ext>
            </a:extLst>
          </p:cNvPr>
          <p:cNvSpPr txBox="1">
            <a:spLocks/>
          </p:cNvSpPr>
          <p:nvPr/>
        </p:nvSpPr>
        <p:spPr bwMode="auto">
          <a:xfrm>
            <a:off x="4116277" y="5149851"/>
            <a:ext cx="4222810" cy="1325563"/>
          </a:xfrm>
          <a:prstGeom prst="rect">
            <a:avLst/>
          </a:prstGeom>
          <a:noFill/>
          <a:ln w="9525">
            <a:noFill/>
            <a:miter lim="800000"/>
            <a:headEnd/>
            <a:tailEnd/>
          </a:ln>
        </p:spPr>
        <p:txBody>
          <a:bodyPr vert="horz" wrap="square" lIns="91438" tIns="45719" rIns="91438" bIns="4571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a:defRPr/>
            </a:pPr>
            <a:r>
              <a:rPr lang="en-US" sz="2400" kern="0" dirty="0">
                <a:solidFill>
                  <a:sysClr val="windowText" lastClr="000000"/>
                </a:solidFill>
              </a:rPr>
              <a:t>Artificial Intelligence</a:t>
            </a:r>
          </a:p>
          <a:p>
            <a:pPr lvl="1" indent="-342892">
              <a:buSzTx/>
              <a:buFont typeface="Wingdings" pitchFamily="2" charset="2"/>
              <a:buChar char="§"/>
              <a:defRPr/>
            </a:pPr>
            <a:r>
              <a:rPr kumimoji="0" lang="en-US" sz="2200" b="1" i="0" u="none" strike="noStrike" kern="0" cap="none" spc="0" normalizeH="0" baseline="0" noProof="0" dirty="0">
                <a:ln>
                  <a:noFill/>
                </a:ln>
                <a:solidFill>
                  <a:sysClr val="windowText" lastClr="000000"/>
                </a:solidFill>
                <a:effectLst/>
                <a:uLnTx/>
                <a:uFillTx/>
                <a:latin typeface="Calibri" pitchFamily="34" charset="0"/>
                <a:ea typeface="+mn-ea"/>
                <a:cs typeface="Segoe UI" pitchFamily="34" charset="0"/>
              </a:rPr>
              <a:t>Machine Learning</a:t>
            </a:r>
          </a:p>
          <a:p>
            <a:pPr lvl="1" indent="-342892">
              <a:buSzTx/>
              <a:buFont typeface="Wingdings" pitchFamily="2" charset="2"/>
              <a:buChar char="§"/>
              <a:defRPr/>
            </a:pPr>
            <a:r>
              <a:rPr lang="en-US" sz="2200" b="1" kern="0" dirty="0">
                <a:solidFill>
                  <a:sysClr val="windowText" lastClr="000000"/>
                </a:solidFill>
                <a:latin typeface="Calibri" pitchFamily="34" charset="0"/>
              </a:rPr>
              <a:t>Deep Learning</a:t>
            </a:r>
          </a:p>
        </p:txBody>
      </p:sp>
      <p:sp>
        <p:nvSpPr>
          <p:cNvPr id="3" name="TextBox 2">
            <a:extLst>
              <a:ext uri="{FF2B5EF4-FFF2-40B4-BE49-F238E27FC236}">
                <a16:creationId xmlns:a16="http://schemas.microsoft.com/office/drawing/2014/main" id="{57EC9A6B-5991-6B4F-BC8B-14CA686CDBBA}"/>
              </a:ext>
            </a:extLst>
          </p:cNvPr>
          <p:cNvSpPr txBox="1"/>
          <p:nvPr/>
        </p:nvSpPr>
        <p:spPr>
          <a:xfrm>
            <a:off x="234176" y="6308209"/>
            <a:ext cx="3546087" cy="584775"/>
          </a:xfrm>
          <a:prstGeom prst="rect">
            <a:avLst/>
          </a:prstGeom>
          <a:noFill/>
        </p:spPr>
        <p:txBody>
          <a:bodyPr wrap="square" rtlCol="0">
            <a:spAutoFit/>
          </a:bodyPr>
          <a:lstStyle/>
          <a:p>
            <a:r>
              <a:rPr lang="en-US" sz="3200" dirty="0">
                <a:solidFill>
                  <a:schemeClr val="accent6">
                    <a:lumMod val="50000"/>
                  </a:schemeClr>
                </a:solidFill>
              </a:rPr>
              <a:t>http://</a:t>
            </a:r>
            <a:r>
              <a:rPr lang="en-US" sz="3200" dirty="0" err="1">
                <a:solidFill>
                  <a:schemeClr val="accent6">
                    <a:lumMod val="50000"/>
                  </a:schemeClr>
                </a:solidFill>
              </a:rPr>
              <a:t>aka.ms</a:t>
            </a:r>
            <a:r>
              <a:rPr lang="en-US" sz="3200" dirty="0">
                <a:solidFill>
                  <a:schemeClr val="accent6">
                    <a:lumMod val="50000"/>
                  </a:schemeClr>
                </a:solidFill>
              </a:rPr>
              <a:t>/</a:t>
            </a:r>
            <a:r>
              <a:rPr lang="en-US" sz="3200" dirty="0" err="1">
                <a:solidFill>
                  <a:schemeClr val="accent6">
                    <a:lumMod val="50000"/>
                  </a:schemeClr>
                </a:solidFill>
              </a:rPr>
              <a:t>tdsp</a:t>
            </a:r>
            <a:endParaRPr lang="en-US" sz="3200" dirty="0">
              <a:solidFill>
                <a:schemeClr val="accent6">
                  <a:lumMod val="50000"/>
                </a:schemeClr>
              </a:solidFill>
            </a:endParaRPr>
          </a:p>
        </p:txBody>
      </p:sp>
    </p:spTree>
    <p:extLst>
      <p:ext uri="{BB962C8B-B14F-4D97-AF65-F5344CB8AC3E}">
        <p14:creationId xmlns:p14="http://schemas.microsoft.com/office/powerpoint/2010/main" val="236727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4" end="4"/>
                                            </p:txEl>
                                          </p:spTgt>
                                        </p:tgtEl>
                                        <p:attrNameLst>
                                          <p:attrName>style.visibility</p:attrName>
                                        </p:attrNameLst>
                                      </p:cBhvr>
                                      <p:to>
                                        <p:strVal val="visible"/>
                                      </p:to>
                                    </p:set>
                                    <p:animEffect transition="in" filter="fade">
                                      <p:cBhvr>
                                        <p:cTn id="46" dur="500"/>
                                        <p:tgtEl>
                                          <p:spTgt spid="6">
                                            <p:txEl>
                                              <p:pRg st="4" end="4"/>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animEffect transition="in" filter="fade">
                                      <p:cBhvr>
                                        <p:cTn id="55" dur="500"/>
                                        <p:tgtEl>
                                          <p:spTgt spid="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1" end="1"/>
                                            </p:txEl>
                                          </p:spTgt>
                                        </p:tgtEl>
                                        <p:attrNameLst>
                                          <p:attrName>style.visibility</p:attrName>
                                        </p:attrNameLst>
                                      </p:cBhvr>
                                      <p:to>
                                        <p:strVal val="visible"/>
                                      </p:to>
                                    </p:set>
                                    <p:animEffect transition="in" filter="fade">
                                      <p:cBhvr>
                                        <p:cTn id="60" dur="500"/>
                                        <p:tgtEl>
                                          <p:spTgt spid="9">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2" end="2"/>
                                            </p:txEl>
                                          </p:spTgt>
                                        </p:tgtEl>
                                        <p:attrNameLst>
                                          <p:attrName>style.visibility</p:attrName>
                                        </p:attrNameLst>
                                      </p:cBhvr>
                                      <p:to>
                                        <p:strVal val="visible"/>
                                      </p:to>
                                    </p:set>
                                    <p:animEffect transition="in" filter="fade">
                                      <p:cBhvr>
                                        <p:cTn id="6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Progression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2849BA90-454E-9B47-8A1A-A258B0B23188}"/>
              </a:ext>
            </a:extLst>
          </p:cNvPr>
          <p:cNvPicPr>
            <a:picLocks noChangeAspect="1"/>
          </p:cNvPicPr>
          <p:nvPr/>
        </p:nvPicPr>
        <p:blipFill>
          <a:blip r:embed="rId3"/>
          <a:stretch>
            <a:fillRect/>
          </a:stretch>
        </p:blipFill>
        <p:spPr>
          <a:xfrm>
            <a:off x="1037150" y="1273809"/>
            <a:ext cx="10417788" cy="5271401"/>
          </a:xfrm>
          <a:prstGeom prst="rect">
            <a:avLst/>
          </a:prstGeom>
        </p:spPr>
      </p:pic>
      <p:sp>
        <p:nvSpPr>
          <p:cNvPr id="9" name="Rectangle 8">
            <a:extLst>
              <a:ext uri="{FF2B5EF4-FFF2-40B4-BE49-F238E27FC236}">
                <a16:creationId xmlns:a16="http://schemas.microsoft.com/office/drawing/2014/main" id="{124933B2-7C65-DC42-982F-3B3714055DEE}"/>
              </a:ext>
            </a:extLst>
          </p:cNvPr>
          <p:cNvSpPr/>
          <p:nvPr/>
        </p:nvSpPr>
        <p:spPr bwMode="auto">
          <a:xfrm>
            <a:off x="4987636" y="2859578"/>
            <a:ext cx="6467301" cy="3685632"/>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399807DC-AD59-4A4D-A9D7-0136D1271748}"/>
              </a:ext>
            </a:extLst>
          </p:cNvPr>
          <p:cNvSpPr/>
          <p:nvPr/>
        </p:nvSpPr>
        <p:spPr bwMode="auto">
          <a:xfrm>
            <a:off x="7614458" y="2859578"/>
            <a:ext cx="3840479" cy="3685632"/>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D49E72A2-4C52-2C4E-A5C8-76C4E262AB63}"/>
              </a:ext>
            </a:extLst>
          </p:cNvPr>
          <p:cNvSpPr/>
          <p:nvPr/>
        </p:nvSpPr>
        <p:spPr bwMode="auto">
          <a:xfrm>
            <a:off x="1037149" y="1273808"/>
            <a:ext cx="10417788" cy="15857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172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1" nodeType="clickEffect">
                                  <p:stCondLst>
                                    <p:cond delay="0"/>
                                  </p:stCondLst>
                                  <p:childTnLst>
                                    <p:anim calcmode="lin" valueType="num">
                                      <p:cBhvr additive="base">
                                        <p:cTn id="20" dur="500"/>
                                        <p:tgtEl>
                                          <p:spTgt spid="9"/>
                                        </p:tgtEl>
                                        <p:attrNameLst>
                                          <p:attrName>ppt_y</p:attrName>
                                        </p:attrNameLst>
                                      </p:cBhvr>
                                      <p:tavLst>
                                        <p:tav tm="0">
                                          <p:val>
                                            <p:strVal val="#ppt_y"/>
                                          </p:val>
                                        </p:tav>
                                        <p:tav tm="100000">
                                          <p:val>
                                            <p:strVal val="#ppt_y+#ppt_h*1.125000"/>
                                          </p:val>
                                        </p:tav>
                                      </p:tavLst>
                                    </p:anim>
                                    <p:animEffect transition="out" filter="wipe(down)">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0"/>
                                        <p:tgtEl>
                                          <p:spTgt spid="7"/>
                                        </p:tgtEl>
                                        <p:attrNameLst>
                                          <p:attrName>ppt_y</p:attrName>
                                        </p:attrNameLst>
                                      </p:cBhvr>
                                      <p:tavLst>
                                        <p:tav tm="0">
                                          <p:val>
                                            <p:strVal val="#ppt_y"/>
                                          </p:val>
                                        </p:tav>
                                        <p:tav tm="100000">
                                          <p:val>
                                            <p:strVal val="#ppt_y+#ppt_h*1.125000"/>
                                          </p:val>
                                        </p:tav>
                                      </p:tavLst>
                                    </p:anim>
                                    <p:animEffect transition="out" filter="wipe(down)">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7" grpId="1"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dirty="0">
                <a:solidFill>
                  <a:srgbClr val="FFFFFF"/>
                </a:solidFill>
                <a:latin typeface="+mj-lt"/>
                <a:ea typeface="+mj-ea"/>
                <a:cs typeface="+mj-cs"/>
              </a:rPr>
              <a:t>Artificial Intelligence</a:t>
            </a:r>
          </a:p>
        </p:txBody>
      </p:sp>
    </p:spTree>
    <p:extLst>
      <p:ext uri="{BB962C8B-B14F-4D97-AF65-F5344CB8AC3E}">
        <p14:creationId xmlns:p14="http://schemas.microsoft.com/office/powerpoint/2010/main" val="2291622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normAutofit/>
          </a:bodyPr>
          <a:lstStyle/>
          <a:p>
            <a:r>
              <a:rPr lang="en-US" sz="4000" dirty="0"/>
              <a:t>Artificial Intelligence</a:t>
            </a:r>
          </a:p>
        </p:txBody>
      </p:sp>
      <p:sp>
        <p:nvSpPr>
          <p:cNvPr id="3" name="Rectangle 2">
            <a:extLst>
              <a:ext uri="{FF2B5EF4-FFF2-40B4-BE49-F238E27FC236}">
                <a16:creationId xmlns:a16="http://schemas.microsoft.com/office/drawing/2014/main" id="{C443CFBD-EBFC-894C-918E-FEC7D443A2E1}"/>
              </a:ext>
            </a:extLst>
          </p:cNvPr>
          <p:cNvSpPr/>
          <p:nvPr/>
        </p:nvSpPr>
        <p:spPr>
          <a:xfrm>
            <a:off x="1372465" y="3158769"/>
            <a:ext cx="5784112" cy="338554"/>
          </a:xfrm>
          <a:prstGeom prst="rect">
            <a:avLst/>
          </a:prstGeom>
        </p:spPr>
        <p:txBody>
          <a:bodyPr wrap="square">
            <a:spAutoFit/>
          </a:bodyPr>
          <a:lstStyle/>
          <a:p>
            <a:r>
              <a:rPr lang="en-US" sz="1600" i="1" dirty="0"/>
              <a:t>Dartmouth Summer Research Project on Artificial Intelligence, 1956</a:t>
            </a:r>
          </a:p>
        </p:txBody>
      </p:sp>
      <p:sp>
        <p:nvSpPr>
          <p:cNvPr id="4" name="Rectangle 3">
            <a:extLst>
              <a:ext uri="{FF2B5EF4-FFF2-40B4-BE49-F238E27FC236}">
                <a16:creationId xmlns:a16="http://schemas.microsoft.com/office/drawing/2014/main" id="{9BCFC6E2-5B18-804F-8182-F230AFA6C18F}"/>
              </a:ext>
            </a:extLst>
          </p:cNvPr>
          <p:cNvSpPr/>
          <p:nvPr/>
        </p:nvSpPr>
        <p:spPr>
          <a:xfrm>
            <a:off x="1372465" y="1515684"/>
            <a:ext cx="6096000" cy="1569660"/>
          </a:xfrm>
          <a:prstGeom prst="rect">
            <a:avLst/>
          </a:prstGeom>
        </p:spPr>
        <p:txBody>
          <a:bodyPr>
            <a:spAutoFit/>
          </a:bodyPr>
          <a:lstStyle/>
          <a:p>
            <a:r>
              <a:rPr lang="en-US" sz="3200" dirty="0">
                <a:solidFill>
                  <a:schemeClr val="tx1">
                    <a:lumMod val="50000"/>
                    <a:lumOff val="50000"/>
                  </a:schemeClr>
                </a:solidFill>
              </a:rPr>
              <a:t>“Human intelligence can be so precisely described that a machine can be made to simulate it."</a:t>
            </a:r>
          </a:p>
        </p:txBody>
      </p:sp>
      <p:sp>
        <p:nvSpPr>
          <p:cNvPr id="5" name="Rectangle 4">
            <a:extLst>
              <a:ext uri="{FF2B5EF4-FFF2-40B4-BE49-F238E27FC236}">
                <a16:creationId xmlns:a16="http://schemas.microsoft.com/office/drawing/2014/main" id="{996F3BCA-16CF-5649-B86B-6C0495FD04F0}"/>
              </a:ext>
            </a:extLst>
          </p:cNvPr>
          <p:cNvSpPr/>
          <p:nvPr/>
        </p:nvSpPr>
        <p:spPr>
          <a:xfrm>
            <a:off x="4910647" y="4119249"/>
            <a:ext cx="2993705" cy="707886"/>
          </a:xfrm>
          <a:prstGeom prst="rect">
            <a:avLst/>
          </a:prstGeom>
        </p:spPr>
        <p:txBody>
          <a:bodyPr wrap="none">
            <a:spAutoFit/>
          </a:bodyPr>
          <a:lstStyle/>
          <a:p>
            <a:r>
              <a:rPr lang="en-US" sz="4000" dirty="0">
                <a:latin typeface="+mj-lt"/>
                <a:ea typeface="+mj-ea"/>
                <a:cs typeface="+mj-cs"/>
              </a:rPr>
              <a:t>Development</a:t>
            </a:r>
          </a:p>
        </p:txBody>
      </p:sp>
      <p:cxnSp>
        <p:nvCxnSpPr>
          <p:cNvPr id="7" name="Straight Connector 6">
            <a:extLst>
              <a:ext uri="{FF2B5EF4-FFF2-40B4-BE49-F238E27FC236}">
                <a16:creationId xmlns:a16="http://schemas.microsoft.com/office/drawing/2014/main" id="{005A6509-5A90-7247-BD9A-5F582B729298}"/>
              </a:ext>
            </a:extLst>
          </p:cNvPr>
          <p:cNvCxnSpPr>
            <a:cxnSpLocks/>
          </p:cNvCxnSpPr>
          <p:nvPr/>
        </p:nvCxnSpPr>
        <p:spPr>
          <a:xfrm>
            <a:off x="657922" y="4965405"/>
            <a:ext cx="10805532" cy="0"/>
          </a:xfrm>
          <a:prstGeom prst="line">
            <a:avLst/>
          </a:prstGeom>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BE57FDBA-CB18-0843-A63E-4A62FEE23E2D}"/>
              </a:ext>
            </a:extLst>
          </p:cNvPr>
          <p:cNvSpPr/>
          <p:nvPr/>
        </p:nvSpPr>
        <p:spPr>
          <a:xfrm>
            <a:off x="2275071" y="5042349"/>
            <a:ext cx="1488356" cy="523220"/>
          </a:xfrm>
          <a:prstGeom prst="rect">
            <a:avLst/>
          </a:prstGeom>
        </p:spPr>
        <p:txBody>
          <a:bodyPr wrap="none">
            <a:spAutoFit/>
          </a:bodyPr>
          <a:lstStyle/>
          <a:p>
            <a:r>
              <a:rPr lang="en-US" sz="2800" dirty="0">
                <a:solidFill>
                  <a:schemeClr val="tx1">
                    <a:lumMod val="50000"/>
                    <a:lumOff val="50000"/>
                  </a:schemeClr>
                </a:solidFill>
              </a:rPr>
              <a:t>Symbolic</a:t>
            </a:r>
            <a:endParaRPr lang="en-US" sz="2800" dirty="0"/>
          </a:p>
        </p:txBody>
      </p:sp>
      <p:sp>
        <p:nvSpPr>
          <p:cNvPr id="11" name="Rectangle 10">
            <a:extLst>
              <a:ext uri="{FF2B5EF4-FFF2-40B4-BE49-F238E27FC236}">
                <a16:creationId xmlns:a16="http://schemas.microsoft.com/office/drawing/2014/main" id="{1E460EDA-CFC1-F747-95C7-CF7651E7BF62}"/>
              </a:ext>
            </a:extLst>
          </p:cNvPr>
          <p:cNvSpPr/>
          <p:nvPr/>
        </p:nvSpPr>
        <p:spPr>
          <a:xfrm>
            <a:off x="8516037" y="4965405"/>
            <a:ext cx="1577420" cy="523220"/>
          </a:xfrm>
          <a:prstGeom prst="rect">
            <a:avLst/>
          </a:prstGeom>
        </p:spPr>
        <p:txBody>
          <a:bodyPr wrap="none">
            <a:spAutoFit/>
          </a:bodyPr>
          <a:lstStyle/>
          <a:p>
            <a:r>
              <a:rPr lang="en-US" sz="2800" dirty="0">
                <a:solidFill>
                  <a:schemeClr val="tx1">
                    <a:lumMod val="50000"/>
                    <a:lumOff val="50000"/>
                  </a:schemeClr>
                </a:solidFill>
              </a:rPr>
              <a:t>Statistical</a:t>
            </a:r>
            <a:endParaRPr lang="en-US" sz="2800" dirty="0"/>
          </a:p>
        </p:txBody>
      </p:sp>
      <p:sp>
        <p:nvSpPr>
          <p:cNvPr id="12" name="Rectangle 11">
            <a:extLst>
              <a:ext uri="{FF2B5EF4-FFF2-40B4-BE49-F238E27FC236}">
                <a16:creationId xmlns:a16="http://schemas.microsoft.com/office/drawing/2014/main" id="{3689787D-1280-0D41-B451-1A4FE30A34ED}"/>
              </a:ext>
            </a:extLst>
          </p:cNvPr>
          <p:cNvSpPr/>
          <p:nvPr/>
        </p:nvSpPr>
        <p:spPr>
          <a:xfrm>
            <a:off x="3132221" y="5855562"/>
            <a:ext cx="1070806" cy="338554"/>
          </a:xfrm>
          <a:prstGeom prst="rect">
            <a:avLst/>
          </a:prstGeom>
        </p:spPr>
        <p:txBody>
          <a:bodyPr wrap="none">
            <a:spAutoFit/>
          </a:bodyPr>
          <a:lstStyle/>
          <a:p>
            <a:r>
              <a:rPr lang="en-US" sz="1600" dirty="0">
                <a:solidFill>
                  <a:schemeClr val="accent1">
                    <a:lumMod val="75000"/>
                  </a:schemeClr>
                </a:solidFill>
              </a:rPr>
              <a:t>Simulation</a:t>
            </a:r>
          </a:p>
        </p:txBody>
      </p:sp>
      <p:sp>
        <p:nvSpPr>
          <p:cNvPr id="13" name="Rectangle 12">
            <a:extLst>
              <a:ext uri="{FF2B5EF4-FFF2-40B4-BE49-F238E27FC236}">
                <a16:creationId xmlns:a16="http://schemas.microsoft.com/office/drawing/2014/main" id="{C2AFD477-0090-9B45-8B62-EB8B8A04366C}"/>
              </a:ext>
            </a:extLst>
          </p:cNvPr>
          <p:cNvSpPr/>
          <p:nvPr/>
        </p:nvSpPr>
        <p:spPr>
          <a:xfrm>
            <a:off x="2527543" y="5569581"/>
            <a:ext cx="609462" cy="338554"/>
          </a:xfrm>
          <a:prstGeom prst="rect">
            <a:avLst/>
          </a:prstGeom>
        </p:spPr>
        <p:txBody>
          <a:bodyPr wrap="none">
            <a:spAutoFit/>
          </a:bodyPr>
          <a:lstStyle/>
          <a:p>
            <a:r>
              <a:rPr lang="en-US" sz="1600" dirty="0">
                <a:solidFill>
                  <a:schemeClr val="accent1">
                    <a:lumMod val="75000"/>
                  </a:schemeClr>
                </a:solidFill>
              </a:rPr>
              <a:t>Logic</a:t>
            </a:r>
          </a:p>
        </p:txBody>
      </p:sp>
      <p:sp>
        <p:nvSpPr>
          <p:cNvPr id="14" name="Rectangle 13">
            <a:extLst>
              <a:ext uri="{FF2B5EF4-FFF2-40B4-BE49-F238E27FC236}">
                <a16:creationId xmlns:a16="http://schemas.microsoft.com/office/drawing/2014/main" id="{D44D36C3-E9DD-EF41-9955-8D02FE6720AC}"/>
              </a:ext>
            </a:extLst>
          </p:cNvPr>
          <p:cNvSpPr/>
          <p:nvPr/>
        </p:nvSpPr>
        <p:spPr>
          <a:xfrm>
            <a:off x="2318095" y="6141543"/>
            <a:ext cx="1445332" cy="338554"/>
          </a:xfrm>
          <a:prstGeom prst="rect">
            <a:avLst/>
          </a:prstGeom>
        </p:spPr>
        <p:txBody>
          <a:bodyPr wrap="none">
            <a:spAutoFit/>
          </a:bodyPr>
          <a:lstStyle/>
          <a:p>
            <a:r>
              <a:rPr lang="en-US" sz="1600" dirty="0">
                <a:solidFill>
                  <a:schemeClr val="accent1">
                    <a:lumMod val="75000"/>
                  </a:schemeClr>
                </a:solidFill>
              </a:rPr>
              <a:t>Expert Systems</a:t>
            </a:r>
          </a:p>
        </p:txBody>
      </p:sp>
      <p:sp>
        <p:nvSpPr>
          <p:cNvPr id="15" name="Rectangle 14">
            <a:extLst>
              <a:ext uri="{FF2B5EF4-FFF2-40B4-BE49-F238E27FC236}">
                <a16:creationId xmlns:a16="http://schemas.microsoft.com/office/drawing/2014/main" id="{D542C61B-3130-4646-AA6C-C2A02FF31819}"/>
              </a:ext>
            </a:extLst>
          </p:cNvPr>
          <p:cNvSpPr/>
          <p:nvPr/>
        </p:nvSpPr>
        <p:spPr>
          <a:xfrm>
            <a:off x="1552540" y="5869894"/>
            <a:ext cx="1361783" cy="338554"/>
          </a:xfrm>
          <a:prstGeom prst="rect">
            <a:avLst/>
          </a:prstGeom>
        </p:spPr>
        <p:txBody>
          <a:bodyPr wrap="none">
            <a:spAutoFit/>
          </a:bodyPr>
          <a:lstStyle/>
          <a:p>
            <a:r>
              <a:rPr lang="en-US" sz="1600" dirty="0">
                <a:solidFill>
                  <a:schemeClr val="accent1">
                    <a:lumMod val="75000"/>
                  </a:schemeClr>
                </a:solidFill>
              </a:rPr>
              <a:t>Fuzzy Systems</a:t>
            </a:r>
          </a:p>
        </p:txBody>
      </p:sp>
      <p:sp>
        <p:nvSpPr>
          <p:cNvPr id="16" name="Rectangle 15">
            <a:extLst>
              <a:ext uri="{FF2B5EF4-FFF2-40B4-BE49-F238E27FC236}">
                <a16:creationId xmlns:a16="http://schemas.microsoft.com/office/drawing/2014/main" id="{5C27EC58-193D-EA49-930B-D2B409219A4A}"/>
              </a:ext>
            </a:extLst>
          </p:cNvPr>
          <p:cNvSpPr/>
          <p:nvPr/>
        </p:nvSpPr>
        <p:spPr>
          <a:xfrm>
            <a:off x="1221929" y="6447328"/>
            <a:ext cx="2192331" cy="338554"/>
          </a:xfrm>
          <a:prstGeom prst="rect">
            <a:avLst/>
          </a:prstGeom>
        </p:spPr>
        <p:txBody>
          <a:bodyPr wrap="none">
            <a:spAutoFit/>
          </a:bodyPr>
          <a:lstStyle/>
          <a:p>
            <a:r>
              <a:rPr lang="en-US" sz="1600" dirty="0">
                <a:solidFill>
                  <a:schemeClr val="accent1">
                    <a:lumMod val="75000"/>
                  </a:schemeClr>
                </a:solidFill>
              </a:rPr>
              <a:t>Evolutionary Computing</a:t>
            </a:r>
          </a:p>
        </p:txBody>
      </p:sp>
      <p:sp>
        <p:nvSpPr>
          <p:cNvPr id="17" name="Rectangle 16">
            <a:extLst>
              <a:ext uri="{FF2B5EF4-FFF2-40B4-BE49-F238E27FC236}">
                <a16:creationId xmlns:a16="http://schemas.microsoft.com/office/drawing/2014/main" id="{464BB944-ACB6-C24D-80DC-026A1632DCA7}"/>
              </a:ext>
            </a:extLst>
          </p:cNvPr>
          <p:cNvSpPr/>
          <p:nvPr/>
        </p:nvSpPr>
        <p:spPr>
          <a:xfrm>
            <a:off x="7698117" y="5796544"/>
            <a:ext cx="2175788" cy="338554"/>
          </a:xfrm>
          <a:prstGeom prst="rect">
            <a:avLst/>
          </a:prstGeom>
        </p:spPr>
        <p:txBody>
          <a:bodyPr wrap="none">
            <a:spAutoFit/>
          </a:bodyPr>
          <a:lstStyle/>
          <a:p>
            <a:r>
              <a:rPr lang="en-US" sz="1600" dirty="0">
                <a:solidFill>
                  <a:schemeClr val="accent1">
                    <a:lumMod val="75000"/>
                  </a:schemeClr>
                </a:solidFill>
              </a:rPr>
              <a:t> Hidden Markov Models</a:t>
            </a:r>
          </a:p>
        </p:txBody>
      </p:sp>
      <p:sp>
        <p:nvSpPr>
          <p:cNvPr id="18" name="Rectangle 17">
            <a:extLst>
              <a:ext uri="{FF2B5EF4-FFF2-40B4-BE49-F238E27FC236}">
                <a16:creationId xmlns:a16="http://schemas.microsoft.com/office/drawing/2014/main" id="{E82B6B4C-2D57-B045-BFE1-5D93B0863DA9}"/>
              </a:ext>
            </a:extLst>
          </p:cNvPr>
          <p:cNvSpPr/>
          <p:nvPr/>
        </p:nvSpPr>
        <p:spPr>
          <a:xfrm>
            <a:off x="9456943" y="5541224"/>
            <a:ext cx="2006511" cy="369332"/>
          </a:xfrm>
          <a:prstGeom prst="rect">
            <a:avLst/>
          </a:prstGeom>
        </p:spPr>
        <p:txBody>
          <a:bodyPr wrap="none">
            <a:spAutoFit/>
          </a:bodyPr>
          <a:lstStyle/>
          <a:p>
            <a:r>
              <a:rPr lang="en-US" sz="1600" dirty="0">
                <a:solidFill>
                  <a:schemeClr val="accent1">
                    <a:lumMod val="75000"/>
                  </a:schemeClr>
                </a:solidFill>
              </a:rPr>
              <a:t>Information Theory</a:t>
            </a:r>
          </a:p>
        </p:txBody>
      </p:sp>
      <p:sp>
        <p:nvSpPr>
          <p:cNvPr id="19" name="Rectangle 18">
            <a:extLst>
              <a:ext uri="{FF2B5EF4-FFF2-40B4-BE49-F238E27FC236}">
                <a16:creationId xmlns:a16="http://schemas.microsoft.com/office/drawing/2014/main" id="{6E733F6C-8141-5F41-8664-0EDD6106E6B1}"/>
              </a:ext>
            </a:extLst>
          </p:cNvPr>
          <p:cNvSpPr/>
          <p:nvPr/>
        </p:nvSpPr>
        <p:spPr>
          <a:xfrm>
            <a:off x="7468465" y="6278051"/>
            <a:ext cx="3227615" cy="338554"/>
          </a:xfrm>
          <a:prstGeom prst="rect">
            <a:avLst/>
          </a:prstGeom>
        </p:spPr>
        <p:txBody>
          <a:bodyPr wrap="none">
            <a:spAutoFit/>
          </a:bodyPr>
          <a:lstStyle/>
          <a:p>
            <a:r>
              <a:rPr lang="en-US" sz="1600" dirty="0">
                <a:solidFill>
                  <a:schemeClr val="accent1">
                    <a:lumMod val="75000"/>
                  </a:schemeClr>
                </a:solidFill>
              </a:rPr>
              <a:t>Normative Bayesian Decision Theory</a:t>
            </a:r>
          </a:p>
        </p:txBody>
      </p:sp>
      <p:sp>
        <p:nvSpPr>
          <p:cNvPr id="20" name="Rectangle 19">
            <a:extLst>
              <a:ext uri="{FF2B5EF4-FFF2-40B4-BE49-F238E27FC236}">
                <a16:creationId xmlns:a16="http://schemas.microsoft.com/office/drawing/2014/main" id="{67023C1A-64FA-C949-A5BB-9E6EA4420D78}"/>
              </a:ext>
            </a:extLst>
          </p:cNvPr>
          <p:cNvSpPr/>
          <p:nvPr/>
        </p:nvSpPr>
        <p:spPr>
          <a:xfrm>
            <a:off x="8086946" y="5405391"/>
            <a:ext cx="970715" cy="338554"/>
          </a:xfrm>
          <a:prstGeom prst="rect">
            <a:avLst/>
          </a:prstGeom>
        </p:spPr>
        <p:txBody>
          <a:bodyPr wrap="none">
            <a:spAutoFit/>
          </a:bodyPr>
          <a:lstStyle/>
          <a:p>
            <a:r>
              <a:rPr lang="en-US" sz="1600" dirty="0">
                <a:solidFill>
                  <a:schemeClr val="accent1">
                    <a:lumMod val="75000"/>
                  </a:schemeClr>
                </a:solidFill>
              </a:rPr>
              <a:t>Inference</a:t>
            </a:r>
          </a:p>
        </p:txBody>
      </p:sp>
    </p:spTree>
    <p:extLst>
      <p:ext uri="{BB962C8B-B14F-4D97-AF65-F5344CB8AC3E}">
        <p14:creationId xmlns:p14="http://schemas.microsoft.com/office/powerpoint/2010/main" val="5549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2" grpId="0"/>
      <p:bldP spid="13" grpId="0"/>
      <p:bldP spid="14" grpId="0"/>
      <p:bldP spid="15" grpId="0"/>
      <p:bldP spid="16" grpId="0"/>
      <p:bldP spid="17" grpId="0"/>
      <p:bldP spid="18" grpId="0"/>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731" y="1459"/>
            <a:ext cx="12188542" cy="3320992"/>
          </a:xfrm>
          <a:prstGeom prst="rect">
            <a:avLst/>
          </a:prstGeom>
        </p:spPr>
      </p:pic>
      <p:sp>
        <p:nvSpPr>
          <p:cNvPr id="85" name="Oval 84">
            <a:extLst>
              <a:ext uri="{FF2B5EF4-FFF2-40B4-BE49-F238E27FC236}">
                <a16:creationId xmlns:a16="http://schemas.microsoft.com/office/drawing/2014/main" id="{DD9A00F2-AA90-4065-BD9F-665380EE2A7F}"/>
              </a:ext>
            </a:extLst>
          </p:cNvPr>
          <p:cNvSpPr/>
          <p:nvPr/>
        </p:nvSpPr>
        <p:spPr bwMode="auto">
          <a:xfrm>
            <a:off x="10405295" y="1152428"/>
            <a:ext cx="1142676" cy="1142676"/>
          </a:xfrm>
          <a:prstGeom prst="ellipse">
            <a:avLst/>
          </a:prstGeom>
          <a:solidFill>
            <a:srgbClr val="FFFFFF"/>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cs typeface="Segoe UI" pitchFamily="34" charset="0"/>
            </a:endParaRPr>
          </a:p>
        </p:txBody>
      </p:sp>
      <p:sp>
        <p:nvSpPr>
          <p:cNvPr id="52" name="Rectangle 51">
            <a:extLst>
              <a:ext uri="{FF2B5EF4-FFF2-40B4-BE49-F238E27FC236}">
                <a16:creationId xmlns:a16="http://schemas.microsoft.com/office/drawing/2014/main" id="{BAB412D2-54DD-439B-94C6-415624C0BE91}"/>
              </a:ext>
            </a:extLst>
          </p:cNvPr>
          <p:cNvSpPr/>
          <p:nvPr/>
        </p:nvSpPr>
        <p:spPr bwMode="auto">
          <a:xfrm>
            <a:off x="866" y="974"/>
            <a:ext cx="12206461" cy="3321476"/>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1487" y="2401567"/>
            <a:ext cx="12189648" cy="473100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8A5C6AE0-79FF-4CC7-BA3A-E57AC56D2CD0}"/>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2321" y="1098189"/>
            <a:ext cx="1138320" cy="1142514"/>
          </a:xfrm>
          <a:prstGeom prst="ellipse">
            <a:avLst/>
          </a:prstGeom>
        </p:spPr>
      </p:pic>
      <p:sp>
        <p:nvSpPr>
          <p:cNvPr id="73" name="TextBox 72">
            <a:extLst>
              <a:ext uri="{FF2B5EF4-FFF2-40B4-BE49-F238E27FC236}">
                <a16:creationId xmlns:a16="http://schemas.microsoft.com/office/drawing/2014/main" id="{470B6926-3E6B-403B-9E0F-89307D0436E5}"/>
              </a:ext>
            </a:extLst>
          </p:cNvPr>
          <p:cNvSpPr txBox="1"/>
          <p:nvPr/>
        </p:nvSpPr>
        <p:spPr>
          <a:xfrm>
            <a:off x="271769" y="2286280"/>
            <a:ext cx="1919424" cy="571926"/>
          </a:xfrm>
          <a:prstGeom prst="rect">
            <a:avLst/>
          </a:prstGeom>
          <a:noFill/>
        </p:spPr>
        <p:txBody>
          <a:bodyPr wrap="square" lIns="179158" tIns="143327" rIns="179158" bIns="143327" rtlCol="0" anchor="t">
            <a:spAutoFit/>
          </a:bodyPr>
          <a:lstStyle/>
          <a:p>
            <a:pPr algn="ctr" defTabSz="895526">
              <a:lnSpc>
                <a:spcPct val="90000"/>
              </a:lnSpc>
              <a:spcAft>
                <a:spcPts val="588"/>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335309" y="315723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335309" y="352343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335309" y="388736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335309" y="425130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gradFill>
                  <a:gsLst>
                    <a:gs pos="1250">
                      <a:srgbClr val="1A1A1A"/>
                    </a:gs>
                    <a:gs pos="100000">
                      <a:srgbClr val="1A1A1A"/>
                    </a:gs>
                  </a:gsLst>
                  <a:lin ang="5400000" scaled="0"/>
                </a:gradFill>
                <a:latin typeface="Segoe UI"/>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335309" y="2795562"/>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335309" y="461523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solidFill>
                  <a:srgbClr val="FF0000"/>
                </a:solidFill>
                <a:latin typeface="Segoe UI"/>
              </a:rPr>
              <a:t>Custom Vision</a:t>
            </a:r>
          </a:p>
        </p:txBody>
      </p:sp>
      <p:pic>
        <p:nvPicPr>
          <p:cNvPr id="59" name="Picture 58">
            <a:extLst>
              <a:ext uri="{FF2B5EF4-FFF2-40B4-BE49-F238E27FC236}">
                <a16:creationId xmlns:a16="http://schemas.microsoft.com/office/drawing/2014/main" id="{250FFDA4-4963-4D42-9976-8569E35D993C}"/>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60383" y="1098188"/>
            <a:ext cx="1138320" cy="1142514"/>
          </a:xfrm>
          <a:prstGeom prst="ellipse">
            <a:avLst/>
          </a:prstGeom>
        </p:spPr>
      </p:pic>
      <p:sp>
        <p:nvSpPr>
          <p:cNvPr id="71" name="TextBox 70">
            <a:extLst>
              <a:ext uri="{FF2B5EF4-FFF2-40B4-BE49-F238E27FC236}">
                <a16:creationId xmlns:a16="http://schemas.microsoft.com/office/drawing/2014/main" id="{E547CF2B-A8FE-4D63-8D9E-D13BE1A31CD9}"/>
              </a:ext>
            </a:extLst>
          </p:cNvPr>
          <p:cNvSpPr txBox="1"/>
          <p:nvPr/>
        </p:nvSpPr>
        <p:spPr>
          <a:xfrm>
            <a:off x="4169830" y="2286279"/>
            <a:ext cx="1919424" cy="571926"/>
          </a:xfrm>
          <a:prstGeom prst="rect">
            <a:avLst/>
          </a:prstGeom>
          <a:noFill/>
        </p:spPr>
        <p:txBody>
          <a:bodyPr wrap="square" lIns="179158" tIns="143327" rIns="179158" bIns="143327" rtlCol="0" anchor="t">
            <a:spAutoFit/>
          </a:bodyPr>
          <a:lstStyle/>
          <a:p>
            <a:pPr algn="ctr" defTabSz="895526">
              <a:lnSpc>
                <a:spcPct val="90000"/>
              </a:lnSpc>
              <a:spcAft>
                <a:spcPts val="588"/>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4233371" y="388736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gradFill>
                  <a:gsLst>
                    <a:gs pos="1250">
                      <a:srgbClr val="1A1A1A"/>
                    </a:gs>
                    <a:gs pos="100000">
                      <a:srgbClr val="1A1A1A"/>
                    </a:gs>
                  </a:gsLst>
                  <a:lin ang="5400000" scaled="0"/>
                </a:gradFill>
                <a:latin typeface="Segoe UI"/>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4233371" y="2795562"/>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4233371" y="315723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4233371" y="352343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gradFill>
                  <a:gsLst>
                    <a:gs pos="1250">
                      <a:srgbClr val="1A1A1A"/>
                    </a:gs>
                    <a:gs pos="100000">
                      <a:srgbClr val="1A1A1A"/>
                    </a:gs>
                  </a:gsLst>
                  <a:lin ang="5400000" scaled="0"/>
                </a:gradFill>
                <a:latin typeface="Segoe UI"/>
              </a:rPr>
              <a:t>Translator Text </a:t>
            </a:r>
          </a:p>
        </p:txBody>
      </p:sp>
      <p:pic>
        <p:nvPicPr>
          <p:cNvPr id="62" name="Picture 61">
            <a:extLst>
              <a:ext uri="{FF2B5EF4-FFF2-40B4-BE49-F238E27FC236}">
                <a16:creationId xmlns:a16="http://schemas.microsoft.com/office/drawing/2014/main" id="{FB084A6E-5F97-4E1F-AEDA-DEBBDB5F208F}"/>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58444" y="1098190"/>
            <a:ext cx="1138320" cy="1142514"/>
          </a:xfrm>
          <a:prstGeom prst="ellipse">
            <a:avLst/>
          </a:prstGeom>
        </p:spPr>
      </p:pic>
      <p:sp>
        <p:nvSpPr>
          <p:cNvPr id="72" name="TextBox 71">
            <a:extLst>
              <a:ext uri="{FF2B5EF4-FFF2-40B4-BE49-F238E27FC236}">
                <a16:creationId xmlns:a16="http://schemas.microsoft.com/office/drawing/2014/main" id="{1A682EE9-62ED-458D-99B2-F390CB6AEC13}"/>
              </a:ext>
            </a:extLst>
          </p:cNvPr>
          <p:cNvSpPr txBox="1"/>
          <p:nvPr/>
        </p:nvSpPr>
        <p:spPr>
          <a:xfrm>
            <a:off x="8067891" y="2286280"/>
            <a:ext cx="1919424" cy="571926"/>
          </a:xfrm>
          <a:prstGeom prst="rect">
            <a:avLst/>
          </a:prstGeom>
          <a:noFill/>
        </p:spPr>
        <p:txBody>
          <a:bodyPr wrap="square" lIns="179158" tIns="143327" rIns="179158" bIns="143327" rtlCol="0" anchor="t">
            <a:spAutoFit/>
          </a:bodyPr>
          <a:lstStyle/>
          <a:p>
            <a:pPr algn="ctr" defTabSz="895526">
              <a:lnSpc>
                <a:spcPct val="90000"/>
              </a:lnSpc>
              <a:spcAft>
                <a:spcPts val="588"/>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8131432" y="315723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8131432" y="3523432"/>
            <a:ext cx="1792342" cy="181845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91427" rIns="89617" bIns="44802" numCol="1" spcCol="0" rtlCol="0" fromWordArt="0" anchor="t" anchorCtr="0" forceAA="0" compatLnSpc="1">
            <a:prstTxWarp prst="textNoShape">
              <a:avLst/>
            </a:prstTxWarp>
            <a:noAutofit/>
          </a:bodyPr>
          <a:lstStyle/>
          <a:p>
            <a:pPr algn="ctr" defTabSz="860568">
              <a:lnSpc>
                <a:spcPct val="90000"/>
              </a:lnSpc>
              <a:defRPr/>
            </a:pPr>
            <a:r>
              <a:rPr lang="en-US" sz="1050" b="1" kern="0" dirty="0">
                <a:gradFill>
                  <a:gsLst>
                    <a:gs pos="1250">
                      <a:srgbClr val="1A1A1A"/>
                    </a:gs>
                    <a:gs pos="100000">
                      <a:srgbClr val="1A1A1A"/>
                    </a:gs>
                  </a:gsLst>
                  <a:lin ang="5400000" scaled="0"/>
                </a:gradFill>
                <a:latin typeface="Segoe UI"/>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8131432" y="2795562"/>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8131432" y="538809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gradFill>
                  <a:gsLst>
                    <a:gs pos="1250">
                      <a:srgbClr val="1A1A1A"/>
                    </a:gs>
                    <a:gs pos="100000">
                      <a:srgbClr val="1A1A1A"/>
                    </a:gs>
                  </a:gsLst>
                  <a:lin ang="5400000" scaled="0"/>
                </a:gradFill>
                <a:latin typeface="Segoe UI"/>
              </a:rPr>
              <a:t>Bing Statistics add-in</a:t>
            </a:r>
          </a:p>
        </p:txBody>
      </p:sp>
      <p:pic>
        <p:nvPicPr>
          <p:cNvPr id="64" name="Picture 63">
            <a:extLst>
              <a:ext uri="{FF2B5EF4-FFF2-40B4-BE49-F238E27FC236}">
                <a16:creationId xmlns:a16="http://schemas.microsoft.com/office/drawing/2014/main" id="{8CF39BF8-E4A0-49FB-8659-5BE12B25B199}"/>
              </a:ext>
            </a:extLst>
          </p:cNvPr>
          <p:cNvPicPr>
            <a:picLocks/>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11445" y="1098189"/>
            <a:ext cx="1138138" cy="1142514"/>
          </a:xfrm>
          <a:prstGeom prst="ellipse">
            <a:avLst/>
          </a:prstGeom>
        </p:spPr>
      </p:pic>
      <p:sp>
        <p:nvSpPr>
          <p:cNvPr id="74" name="TextBox 73">
            <a:extLst>
              <a:ext uri="{FF2B5EF4-FFF2-40B4-BE49-F238E27FC236}">
                <a16:creationId xmlns:a16="http://schemas.microsoft.com/office/drawing/2014/main" id="{B3E7A367-18A1-4224-B12E-0B5AE1A4F2C7}"/>
              </a:ext>
            </a:extLst>
          </p:cNvPr>
          <p:cNvSpPr txBox="1"/>
          <p:nvPr/>
        </p:nvSpPr>
        <p:spPr>
          <a:xfrm>
            <a:off x="2220800" y="2286280"/>
            <a:ext cx="1919424" cy="571926"/>
          </a:xfrm>
          <a:prstGeom prst="rect">
            <a:avLst/>
          </a:prstGeom>
          <a:noFill/>
        </p:spPr>
        <p:txBody>
          <a:bodyPr wrap="square" lIns="179158" tIns="143327" rIns="89604" bIns="143327" rtlCol="0" anchor="t">
            <a:spAutoFit/>
          </a:bodyPr>
          <a:lstStyle/>
          <a:p>
            <a:pPr algn="ctr" defTabSz="895526">
              <a:lnSpc>
                <a:spcPct val="90000"/>
              </a:lnSpc>
              <a:spcAft>
                <a:spcPts val="588"/>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2284341" y="2795562"/>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2284341" y="315723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Bing Speech</a:t>
            </a:r>
          </a:p>
        </p:txBody>
      </p:sp>
      <p:sp>
        <p:nvSpPr>
          <p:cNvPr id="116" name="Freeform 5">
            <a:extLst>
              <a:ext uri="{FF2B5EF4-FFF2-40B4-BE49-F238E27FC236}">
                <a16:creationId xmlns:a16="http://schemas.microsoft.com/office/drawing/2014/main" id="{0A2DD7CB-4FF4-4E6B-B200-EF4A454EF3D2}"/>
              </a:ext>
            </a:extLst>
          </p:cNvPr>
          <p:cNvSpPr>
            <a:spLocks/>
          </p:cNvSpPr>
          <p:nvPr/>
        </p:nvSpPr>
        <p:spPr bwMode="auto">
          <a:xfrm>
            <a:off x="10766705" y="1441066"/>
            <a:ext cx="419856" cy="483640"/>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963">
              <a:defRPr/>
            </a:pPr>
            <a:endParaRPr lang="en-US" sz="1765">
              <a:solidFill>
                <a:srgbClr val="3F3F3F"/>
              </a:solidFill>
              <a:latin typeface="Segoe UI"/>
            </a:endParaRPr>
          </a:p>
        </p:txBody>
      </p:sp>
      <p:sp>
        <p:nvSpPr>
          <p:cNvPr id="68" name="TextBox 67">
            <a:extLst>
              <a:ext uri="{FF2B5EF4-FFF2-40B4-BE49-F238E27FC236}">
                <a16:creationId xmlns:a16="http://schemas.microsoft.com/office/drawing/2014/main" id="{5B549282-3F4C-4DAD-9BAF-C141EFBEC1C9}"/>
              </a:ext>
            </a:extLst>
          </p:cNvPr>
          <p:cNvSpPr txBox="1"/>
          <p:nvPr/>
        </p:nvSpPr>
        <p:spPr>
          <a:xfrm>
            <a:off x="10016920" y="2297779"/>
            <a:ext cx="1919424" cy="571926"/>
          </a:xfrm>
          <a:prstGeom prst="rect">
            <a:avLst/>
          </a:prstGeom>
          <a:noFill/>
        </p:spPr>
        <p:txBody>
          <a:bodyPr wrap="square" lIns="179158" tIns="143327" rIns="179158" bIns="143327" rtlCol="0" anchor="t">
            <a:spAutoFit/>
          </a:bodyPr>
          <a:lstStyle/>
          <a:p>
            <a:pPr algn="ctr" defTabSz="895526">
              <a:lnSpc>
                <a:spcPct val="90000"/>
              </a:lnSpc>
              <a:spcAft>
                <a:spcPts val="588"/>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400"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107" name="Rectangle 106">
            <a:extLst>
              <a:ext uri="{FF2B5EF4-FFF2-40B4-BE49-F238E27FC236}">
                <a16:creationId xmlns:a16="http://schemas.microsoft.com/office/drawing/2014/main" id="{D13675C5-E9D1-4D28-A6C7-A62E6F805F8D}"/>
              </a:ext>
            </a:extLst>
          </p:cNvPr>
          <p:cNvSpPr/>
          <p:nvPr/>
        </p:nvSpPr>
        <p:spPr bwMode="auto">
          <a:xfrm>
            <a:off x="10080461" y="352343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Academic Knowledge </a:t>
            </a:r>
          </a:p>
        </p:txBody>
      </p:sp>
      <p:sp>
        <p:nvSpPr>
          <p:cNvPr id="109" name="Rectangle 108">
            <a:extLst>
              <a:ext uri="{FF2B5EF4-FFF2-40B4-BE49-F238E27FC236}">
                <a16:creationId xmlns:a16="http://schemas.microsoft.com/office/drawing/2014/main" id="{643D32E0-191E-46D6-BFF0-5828471985B0}"/>
              </a:ext>
            </a:extLst>
          </p:cNvPr>
          <p:cNvSpPr/>
          <p:nvPr/>
        </p:nvSpPr>
        <p:spPr bwMode="auto">
          <a:xfrm>
            <a:off x="10080461" y="388736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Entity Linking</a:t>
            </a:r>
          </a:p>
        </p:txBody>
      </p:sp>
      <p:sp>
        <p:nvSpPr>
          <p:cNvPr id="110" name="Rectangle 109">
            <a:extLst>
              <a:ext uri="{FF2B5EF4-FFF2-40B4-BE49-F238E27FC236}">
                <a16:creationId xmlns:a16="http://schemas.microsoft.com/office/drawing/2014/main" id="{80270639-0586-47E3-9187-A50E6330D3D7}"/>
              </a:ext>
            </a:extLst>
          </p:cNvPr>
          <p:cNvSpPr/>
          <p:nvPr/>
        </p:nvSpPr>
        <p:spPr bwMode="auto">
          <a:xfrm>
            <a:off x="10080461" y="425130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Knowledge </a:t>
            </a:r>
            <a:br>
              <a:rPr lang="en-US" sz="1050" b="1" kern="0">
                <a:gradFill>
                  <a:gsLst>
                    <a:gs pos="1250">
                      <a:srgbClr val="1A1A1A"/>
                    </a:gs>
                    <a:gs pos="100000">
                      <a:srgbClr val="1A1A1A"/>
                    </a:gs>
                  </a:gsLst>
                  <a:lin ang="5400000" scaled="0"/>
                </a:gradFill>
                <a:latin typeface="Segoe UI"/>
              </a:rPr>
            </a:br>
            <a:r>
              <a:rPr lang="en-US" sz="1050" b="1" kern="0">
                <a:gradFill>
                  <a:gsLst>
                    <a:gs pos="1250">
                      <a:srgbClr val="1A1A1A"/>
                    </a:gs>
                    <a:gs pos="100000">
                      <a:srgbClr val="1A1A1A"/>
                    </a:gs>
                  </a:gsLst>
                  <a:lin ang="5400000" scaled="0"/>
                </a:gradFill>
                <a:latin typeface="Segoe UI"/>
              </a:rPr>
              <a:t>Exploration</a:t>
            </a:r>
          </a:p>
        </p:txBody>
      </p:sp>
      <p:sp>
        <p:nvSpPr>
          <p:cNvPr id="113" name="Rectangle 112">
            <a:extLst>
              <a:ext uri="{FF2B5EF4-FFF2-40B4-BE49-F238E27FC236}">
                <a16:creationId xmlns:a16="http://schemas.microsoft.com/office/drawing/2014/main" id="{5D94F6B1-A562-497D-A83E-05BE67390DD7}"/>
              </a:ext>
            </a:extLst>
          </p:cNvPr>
          <p:cNvSpPr/>
          <p:nvPr/>
        </p:nvSpPr>
        <p:spPr bwMode="auto">
          <a:xfrm>
            <a:off x="10080461" y="2795562"/>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Project Gesture</a:t>
            </a:r>
          </a:p>
        </p:txBody>
      </p:sp>
      <p:sp>
        <p:nvSpPr>
          <p:cNvPr id="114" name="Rectangle 113">
            <a:extLst>
              <a:ext uri="{FF2B5EF4-FFF2-40B4-BE49-F238E27FC236}">
                <a16:creationId xmlns:a16="http://schemas.microsoft.com/office/drawing/2014/main" id="{B9503FB2-2D49-40D0-878C-F953287995DB}"/>
              </a:ext>
            </a:extLst>
          </p:cNvPr>
          <p:cNvSpPr/>
          <p:nvPr/>
        </p:nvSpPr>
        <p:spPr bwMode="auto">
          <a:xfrm>
            <a:off x="10080461" y="315723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Project Local Insights</a:t>
            </a:r>
          </a:p>
        </p:txBody>
      </p:sp>
      <p:sp>
        <p:nvSpPr>
          <p:cNvPr id="66" name="Rectangle 65">
            <a:extLst>
              <a:ext uri="{FF2B5EF4-FFF2-40B4-BE49-F238E27FC236}">
                <a16:creationId xmlns:a16="http://schemas.microsoft.com/office/drawing/2014/main" id="{A8AEB21D-5BE8-4E92-B18E-F6378338F81A}"/>
              </a:ext>
            </a:extLst>
          </p:cNvPr>
          <p:cNvSpPr/>
          <p:nvPr/>
        </p:nvSpPr>
        <p:spPr bwMode="auto">
          <a:xfrm>
            <a:off x="10080461" y="461523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Event Tracking</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8131432" y="5760262"/>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8131432" y="613242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solidFill>
                  <a:srgbClr val="FF0000"/>
                </a:solidFill>
                <a:latin typeface="Segoe UI"/>
              </a:rPr>
              <a:t>Bing Custom Search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2284341" y="4254946"/>
            <a:ext cx="1792342" cy="149234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91427" rIns="89617" bIns="44802" numCol="1" spcCol="0" rtlCol="0" fromWordArt="0" anchor="t" anchorCtr="0" forceAA="0" compatLnSpc="1">
            <a:prstTxWarp prst="textNoShape">
              <a:avLst/>
            </a:prstTxWarp>
            <a:noAutofit/>
          </a:bodyPr>
          <a:lstStyle/>
          <a:p>
            <a:pPr algn="ctr" defTabSz="860568">
              <a:lnSpc>
                <a:spcPct val="90000"/>
              </a:lnSpc>
              <a:defRPr/>
            </a:pPr>
            <a:r>
              <a:rPr lang="en-US" sz="1050" b="1" kern="0" dirty="0">
                <a:gradFill>
                  <a:gsLst>
                    <a:gs pos="1250">
                      <a:srgbClr val="1A1A1A"/>
                    </a:gs>
                    <a:gs pos="100000">
                      <a:srgbClr val="1A1A1A"/>
                    </a:gs>
                  </a:gsLst>
                  <a:lin ang="5400000" scaled="0"/>
                </a:gradFill>
                <a:latin typeface="Segoe UI"/>
              </a:rPr>
              <a:t>Unified Speech</a:t>
            </a:r>
          </a:p>
          <a:p>
            <a:pPr algn="ctr" defTabSz="860568">
              <a:lnSpc>
                <a:spcPct val="90000"/>
              </a:lnSpc>
              <a:defRPr/>
            </a:pPr>
            <a:endParaRPr lang="en-US" sz="1050" i="1" kern="0" dirty="0">
              <a:gradFill>
                <a:gsLst>
                  <a:gs pos="1250">
                    <a:srgbClr val="1A1A1A"/>
                  </a:gs>
                  <a:gs pos="100000">
                    <a:srgbClr val="1A1A1A"/>
                  </a:gs>
                </a:gsLst>
                <a:lin ang="5400000" scaled="0"/>
              </a:gradFill>
              <a:latin typeface="Segoe UI"/>
            </a:endParaRPr>
          </a:p>
        </p:txBody>
      </p:sp>
      <p:sp>
        <p:nvSpPr>
          <p:cNvPr id="111" name="Rectangle 110">
            <a:extLst>
              <a:ext uri="{FF2B5EF4-FFF2-40B4-BE49-F238E27FC236}">
                <a16:creationId xmlns:a16="http://schemas.microsoft.com/office/drawing/2014/main" id="{9B395C40-7D2A-4538-8A74-2FF6077B9C99}"/>
              </a:ext>
            </a:extLst>
          </p:cNvPr>
          <p:cNvSpPr/>
          <p:nvPr/>
        </p:nvSpPr>
        <p:spPr bwMode="auto">
          <a:xfrm>
            <a:off x="10080461" y="497917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Answer Search</a:t>
            </a:r>
          </a:p>
        </p:txBody>
      </p:sp>
      <p:sp>
        <p:nvSpPr>
          <p:cNvPr id="112" name="Rectangle 111">
            <a:extLst>
              <a:ext uri="{FF2B5EF4-FFF2-40B4-BE49-F238E27FC236}">
                <a16:creationId xmlns:a16="http://schemas.microsoft.com/office/drawing/2014/main" id="{94CA12EF-836C-4C02-A5AD-29B617346954}"/>
              </a:ext>
            </a:extLst>
          </p:cNvPr>
          <p:cNvSpPr/>
          <p:nvPr/>
        </p:nvSpPr>
        <p:spPr bwMode="auto">
          <a:xfrm>
            <a:off x="10080461" y="534310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URL Preview</a:t>
            </a:r>
          </a:p>
        </p:txBody>
      </p:sp>
      <p:sp>
        <p:nvSpPr>
          <p:cNvPr id="115" name="Rectangle 114">
            <a:extLst>
              <a:ext uri="{FF2B5EF4-FFF2-40B4-BE49-F238E27FC236}">
                <a16:creationId xmlns:a16="http://schemas.microsoft.com/office/drawing/2014/main" id="{E004AFC3-AD7C-4ED9-802F-31B26FD46231}"/>
              </a:ext>
            </a:extLst>
          </p:cNvPr>
          <p:cNvSpPr/>
          <p:nvPr/>
        </p:nvSpPr>
        <p:spPr bwMode="auto">
          <a:xfrm>
            <a:off x="10080461" y="5707045"/>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Anomaly Finder</a:t>
            </a:r>
          </a:p>
        </p:txBody>
      </p:sp>
      <p:sp>
        <p:nvSpPr>
          <p:cNvPr id="117" name="Rectangle 116">
            <a:extLst>
              <a:ext uri="{FF2B5EF4-FFF2-40B4-BE49-F238E27FC236}">
                <a16:creationId xmlns:a16="http://schemas.microsoft.com/office/drawing/2014/main" id="{275781BE-F171-4C59-9510-4108FAACA621}"/>
              </a:ext>
            </a:extLst>
          </p:cNvPr>
          <p:cNvSpPr/>
          <p:nvPr/>
        </p:nvSpPr>
        <p:spPr bwMode="auto">
          <a:xfrm>
            <a:off x="10080461" y="6070980"/>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Conversation Learner</a:t>
            </a:r>
          </a:p>
        </p:txBody>
      </p:sp>
      <p:sp>
        <p:nvSpPr>
          <p:cNvPr id="118" name="Rectangle 117">
            <a:extLst>
              <a:ext uri="{FF2B5EF4-FFF2-40B4-BE49-F238E27FC236}">
                <a16:creationId xmlns:a16="http://schemas.microsoft.com/office/drawing/2014/main" id="{2AFC0429-EAE8-444C-A9CC-E95833F70C86}"/>
              </a:ext>
            </a:extLst>
          </p:cNvPr>
          <p:cNvSpPr/>
          <p:nvPr/>
        </p:nvSpPr>
        <p:spPr bwMode="auto">
          <a:xfrm>
            <a:off x="10080461" y="643491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Personality Chat</a:t>
            </a:r>
          </a:p>
        </p:txBody>
      </p:sp>
      <p:pic>
        <p:nvPicPr>
          <p:cNvPr id="120" name="Picture 119">
            <a:extLst>
              <a:ext uri="{FF2B5EF4-FFF2-40B4-BE49-F238E27FC236}">
                <a16:creationId xmlns:a16="http://schemas.microsoft.com/office/drawing/2014/main" id="{74E3ABB0-B3B0-4F34-8525-A267302C84F2}"/>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9413" y="1098191"/>
            <a:ext cx="1138320" cy="1142515"/>
          </a:xfrm>
          <a:prstGeom prst="ellipse">
            <a:avLst/>
          </a:prstGeom>
        </p:spPr>
      </p:pic>
      <p:sp>
        <p:nvSpPr>
          <p:cNvPr id="121" name="TextBox 120">
            <a:extLst>
              <a:ext uri="{FF2B5EF4-FFF2-40B4-BE49-F238E27FC236}">
                <a16:creationId xmlns:a16="http://schemas.microsoft.com/office/drawing/2014/main" id="{E725439F-9E32-414F-840B-D214B4BE44E7}"/>
              </a:ext>
            </a:extLst>
          </p:cNvPr>
          <p:cNvSpPr txBox="1"/>
          <p:nvPr/>
        </p:nvSpPr>
        <p:spPr>
          <a:xfrm>
            <a:off x="6118860" y="2286279"/>
            <a:ext cx="1919424" cy="571926"/>
          </a:xfrm>
          <a:prstGeom prst="rect">
            <a:avLst/>
          </a:prstGeom>
          <a:noFill/>
        </p:spPr>
        <p:txBody>
          <a:bodyPr wrap="square" lIns="179158" tIns="143327" rIns="179158" bIns="14332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895526">
              <a:defRPr/>
            </a:pPr>
            <a:r>
              <a:rPr lang="en-US" dirty="0"/>
              <a:t>Knowledge</a:t>
            </a:r>
          </a:p>
        </p:txBody>
      </p:sp>
      <p:sp>
        <p:nvSpPr>
          <p:cNvPr id="122" name="Rectangle 121">
            <a:extLst>
              <a:ext uri="{FF2B5EF4-FFF2-40B4-BE49-F238E27FC236}">
                <a16:creationId xmlns:a16="http://schemas.microsoft.com/office/drawing/2014/main" id="{1A42B609-CBBE-43E8-88D1-1EF28250ACA4}"/>
              </a:ext>
            </a:extLst>
          </p:cNvPr>
          <p:cNvSpPr/>
          <p:nvPr/>
        </p:nvSpPr>
        <p:spPr bwMode="auto">
          <a:xfrm>
            <a:off x="6182401" y="315723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dirty="0">
                <a:gradFill>
                  <a:gsLst>
                    <a:gs pos="1250">
                      <a:srgbClr val="1A1A1A"/>
                    </a:gs>
                    <a:gs pos="100000">
                      <a:srgbClr val="1A1A1A"/>
                    </a:gs>
                  </a:gsLst>
                </a:gradFill>
                <a:latin typeface="Segoe UI"/>
              </a:rPr>
              <a:t>Azure Search</a:t>
            </a:r>
          </a:p>
        </p:txBody>
      </p:sp>
      <p:sp>
        <p:nvSpPr>
          <p:cNvPr id="123" name="Rectangle 122">
            <a:extLst>
              <a:ext uri="{FF2B5EF4-FFF2-40B4-BE49-F238E27FC236}">
                <a16:creationId xmlns:a16="http://schemas.microsoft.com/office/drawing/2014/main" id="{24D2724F-9414-485C-A1FD-736D1BE3F249}"/>
              </a:ext>
            </a:extLst>
          </p:cNvPr>
          <p:cNvSpPr/>
          <p:nvPr/>
        </p:nvSpPr>
        <p:spPr bwMode="auto">
          <a:xfrm>
            <a:off x="6182401" y="2795562"/>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dirty="0" err="1">
                <a:gradFill>
                  <a:gsLst>
                    <a:gs pos="1250">
                      <a:srgbClr val="1A1A1A"/>
                    </a:gs>
                    <a:gs pos="100000">
                      <a:srgbClr val="1A1A1A"/>
                    </a:gs>
                  </a:gsLst>
                </a:gradFill>
                <a:latin typeface="Segoe UI"/>
              </a:rPr>
              <a:t>QnA</a:t>
            </a:r>
            <a:r>
              <a:rPr lang="en-US" sz="1050" b="1" kern="0" dirty="0">
                <a:gradFill>
                  <a:gsLst>
                    <a:gs pos="1250">
                      <a:srgbClr val="1A1A1A"/>
                    </a:gs>
                    <a:gs pos="100000">
                      <a:srgbClr val="1A1A1A"/>
                    </a:gs>
                  </a:gsLst>
                </a:gradFill>
                <a:latin typeface="Segoe UI"/>
              </a:rPr>
              <a:t> Maker</a:t>
            </a:r>
          </a:p>
        </p:txBody>
      </p:sp>
      <p:sp>
        <p:nvSpPr>
          <p:cNvPr id="3" name="Title 2">
            <a:extLst>
              <a:ext uri="{FF2B5EF4-FFF2-40B4-BE49-F238E27FC236}">
                <a16:creationId xmlns:a16="http://schemas.microsoft.com/office/drawing/2014/main" id="{B40090B6-123B-4731-9878-A4C8A5422947}"/>
              </a:ext>
            </a:extLst>
          </p:cNvPr>
          <p:cNvSpPr>
            <a:spLocks noGrp="1"/>
          </p:cNvSpPr>
          <p:nvPr>
            <p:ph type="title"/>
          </p:nvPr>
        </p:nvSpPr>
        <p:spPr>
          <a:xfrm>
            <a:off x="586739" y="132522"/>
            <a:ext cx="11349605" cy="751997"/>
          </a:xfrm>
        </p:spPr>
        <p:txBody>
          <a:bodyPr>
            <a:noAutofit/>
          </a:bodyPr>
          <a:lstStyle/>
          <a:p>
            <a:r>
              <a:rPr lang="en-US" sz="3600" dirty="0">
                <a:solidFill>
                  <a:schemeClr val="bg1"/>
                </a:solidFill>
              </a:rPr>
              <a:t>Artificial Intelligence Uses and Implementation Families</a:t>
            </a:r>
          </a:p>
        </p:txBody>
      </p:sp>
      <p:sp>
        <p:nvSpPr>
          <p:cNvPr id="60" name="Rectangle 59">
            <a:extLst>
              <a:ext uri="{FF2B5EF4-FFF2-40B4-BE49-F238E27FC236}">
                <a16:creationId xmlns:a16="http://schemas.microsoft.com/office/drawing/2014/main" id="{B59542B6-F237-43C5-B6AF-ACA295F2BC1D}"/>
              </a:ext>
            </a:extLst>
          </p:cNvPr>
          <p:cNvSpPr/>
          <p:nvPr/>
        </p:nvSpPr>
        <p:spPr bwMode="auto">
          <a:xfrm>
            <a:off x="2284340" y="352343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0" scaled="0"/>
                </a:gradFill>
                <a:latin typeface="Segoe UI"/>
              </a:rPr>
              <a:t>Custom Speech</a:t>
            </a:r>
          </a:p>
        </p:txBody>
      </p:sp>
      <p:sp>
        <p:nvSpPr>
          <p:cNvPr id="61" name="Rectangle 60">
            <a:extLst>
              <a:ext uri="{FF2B5EF4-FFF2-40B4-BE49-F238E27FC236}">
                <a16:creationId xmlns:a16="http://schemas.microsoft.com/office/drawing/2014/main" id="{450A1391-8F0A-41D2-A737-43FB9C377BD9}"/>
              </a:ext>
            </a:extLst>
          </p:cNvPr>
          <p:cNvSpPr/>
          <p:nvPr/>
        </p:nvSpPr>
        <p:spPr bwMode="auto">
          <a:xfrm>
            <a:off x="2284340" y="388736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gradFill>
                  <a:gsLst>
                    <a:gs pos="1250">
                      <a:srgbClr val="1A1A1A"/>
                    </a:gs>
                    <a:gs pos="100000">
                      <a:srgbClr val="1A1A1A"/>
                    </a:gs>
                  </a:gsLst>
                  <a:lin ang="0" scaled="0"/>
                </a:gradFill>
                <a:latin typeface="Segoe UI"/>
              </a:rPr>
              <a:t>Translator Speech</a:t>
            </a:r>
          </a:p>
        </p:txBody>
      </p:sp>
      <p:sp>
        <p:nvSpPr>
          <p:cNvPr id="67" name="Rectangle 66">
            <a:extLst>
              <a:ext uri="{FF2B5EF4-FFF2-40B4-BE49-F238E27FC236}">
                <a16:creationId xmlns:a16="http://schemas.microsoft.com/office/drawing/2014/main" id="{4A151BED-BC15-4A50-BB02-C12666F0661B}"/>
              </a:ext>
            </a:extLst>
          </p:cNvPr>
          <p:cNvSpPr/>
          <p:nvPr/>
        </p:nvSpPr>
        <p:spPr bwMode="auto">
          <a:xfrm>
            <a:off x="2450729" y="4579996"/>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kern="0" dirty="0">
                <a:gradFill>
                  <a:gsLst>
                    <a:gs pos="1250">
                      <a:srgbClr val="1A1A1A"/>
                    </a:gs>
                    <a:gs pos="100000">
                      <a:srgbClr val="1A1A1A"/>
                    </a:gs>
                  </a:gsLst>
                  <a:lin ang="5400000" scaled="0"/>
                </a:gradFill>
                <a:latin typeface="Segoe UI"/>
              </a:rPr>
              <a:t>Speech to Text</a:t>
            </a:r>
            <a:br>
              <a:rPr lang="en-US" sz="1050" kern="0" dirty="0">
                <a:gradFill>
                  <a:gsLst>
                    <a:gs pos="1250">
                      <a:srgbClr val="1A1A1A"/>
                    </a:gs>
                    <a:gs pos="100000">
                      <a:srgbClr val="1A1A1A"/>
                    </a:gs>
                  </a:gsLst>
                  <a:lin ang="5400000" scaled="0"/>
                </a:gradFill>
                <a:latin typeface="Segoe UI"/>
              </a:rPr>
            </a:br>
            <a:r>
              <a:rPr lang="en-US" sz="800" kern="0" dirty="0">
                <a:gradFill>
                  <a:gsLst>
                    <a:gs pos="1250">
                      <a:srgbClr val="1A1A1A"/>
                    </a:gs>
                    <a:gs pos="100000">
                      <a:srgbClr val="1A1A1A"/>
                    </a:gs>
                  </a:gsLst>
                  <a:lin ang="5400000" scaled="0"/>
                </a:gradFill>
                <a:latin typeface="Segoe UI"/>
              </a:rPr>
              <a:t>w. </a:t>
            </a:r>
            <a:r>
              <a:rPr lang="en-US" sz="800" kern="0" dirty="0">
                <a:solidFill>
                  <a:srgbClr val="FF0000"/>
                </a:solidFill>
                <a:latin typeface="Segoe UI"/>
              </a:rPr>
              <a:t>Custom Speech</a:t>
            </a:r>
            <a:endParaRPr lang="en-US" sz="400" i="1" kern="0" dirty="0">
              <a:solidFill>
                <a:srgbClr val="FF0000"/>
              </a:solidFill>
              <a:latin typeface="Segoe UI"/>
            </a:endParaRPr>
          </a:p>
        </p:txBody>
      </p:sp>
      <p:sp>
        <p:nvSpPr>
          <p:cNvPr id="70" name="Rectangle 69">
            <a:extLst>
              <a:ext uri="{FF2B5EF4-FFF2-40B4-BE49-F238E27FC236}">
                <a16:creationId xmlns:a16="http://schemas.microsoft.com/office/drawing/2014/main" id="{8191B230-F477-4146-97E2-2D0C5B809D53}"/>
              </a:ext>
            </a:extLst>
          </p:cNvPr>
          <p:cNvSpPr/>
          <p:nvPr/>
        </p:nvSpPr>
        <p:spPr bwMode="auto">
          <a:xfrm>
            <a:off x="2450729" y="4935233"/>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kern="0" dirty="0">
                <a:gradFill>
                  <a:gsLst>
                    <a:gs pos="1250">
                      <a:srgbClr val="1A1A1A"/>
                    </a:gs>
                    <a:gs pos="100000">
                      <a:srgbClr val="1A1A1A"/>
                    </a:gs>
                  </a:gsLst>
                  <a:lin ang="5400000" scaled="0"/>
                </a:gradFill>
                <a:latin typeface="Segoe UI"/>
              </a:rPr>
              <a:t>Text to Speech</a:t>
            </a:r>
            <a:br>
              <a:rPr lang="en-US" sz="1050" kern="0" dirty="0">
                <a:gradFill>
                  <a:gsLst>
                    <a:gs pos="1250">
                      <a:srgbClr val="1A1A1A"/>
                    </a:gs>
                    <a:gs pos="100000">
                      <a:srgbClr val="1A1A1A"/>
                    </a:gs>
                  </a:gsLst>
                  <a:lin ang="5400000" scaled="0"/>
                </a:gradFill>
                <a:latin typeface="Segoe UI"/>
              </a:rPr>
            </a:br>
            <a:r>
              <a:rPr lang="en-US" sz="800" kern="0" dirty="0">
                <a:gradFill>
                  <a:gsLst>
                    <a:gs pos="1250">
                      <a:srgbClr val="1A1A1A"/>
                    </a:gs>
                    <a:gs pos="100000">
                      <a:srgbClr val="1A1A1A"/>
                    </a:gs>
                  </a:gsLst>
                  <a:lin ang="5400000" scaled="0"/>
                </a:gradFill>
                <a:latin typeface="Segoe UI"/>
              </a:rPr>
              <a:t>w. </a:t>
            </a:r>
            <a:r>
              <a:rPr lang="en-US" sz="800" kern="0" dirty="0">
                <a:solidFill>
                  <a:srgbClr val="FF0000"/>
                </a:solidFill>
                <a:latin typeface="Segoe UI"/>
              </a:rPr>
              <a:t>Custom Voice</a:t>
            </a:r>
          </a:p>
        </p:txBody>
      </p:sp>
      <p:sp>
        <p:nvSpPr>
          <p:cNvPr id="83" name="Rectangle 82">
            <a:extLst>
              <a:ext uri="{FF2B5EF4-FFF2-40B4-BE49-F238E27FC236}">
                <a16:creationId xmlns:a16="http://schemas.microsoft.com/office/drawing/2014/main" id="{44B1B1AA-D64A-45BF-A0D9-8558B448D6C4}"/>
              </a:ext>
            </a:extLst>
          </p:cNvPr>
          <p:cNvSpPr/>
          <p:nvPr/>
        </p:nvSpPr>
        <p:spPr bwMode="auto">
          <a:xfrm>
            <a:off x="2450729" y="5290470"/>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kern="0" dirty="0">
                <a:gradFill>
                  <a:gsLst>
                    <a:gs pos="1250">
                      <a:srgbClr val="1A1A1A"/>
                    </a:gs>
                    <a:gs pos="100000">
                      <a:srgbClr val="1A1A1A"/>
                    </a:gs>
                  </a:gsLst>
                  <a:lin ang="5400000" scaled="0"/>
                </a:gradFill>
                <a:latin typeface="Segoe UI"/>
              </a:rPr>
              <a:t>Speech Translation</a:t>
            </a:r>
            <a:br>
              <a:rPr lang="en-US" sz="1050" kern="0" dirty="0">
                <a:gradFill>
                  <a:gsLst>
                    <a:gs pos="1250">
                      <a:srgbClr val="1A1A1A"/>
                    </a:gs>
                    <a:gs pos="100000">
                      <a:srgbClr val="1A1A1A"/>
                    </a:gs>
                  </a:gsLst>
                  <a:lin ang="5400000" scaled="0"/>
                </a:gradFill>
                <a:latin typeface="Segoe UI"/>
              </a:rPr>
            </a:br>
            <a:r>
              <a:rPr lang="en-US" sz="800" kern="0" dirty="0">
                <a:gradFill>
                  <a:gsLst>
                    <a:gs pos="1250">
                      <a:srgbClr val="1A1A1A"/>
                    </a:gs>
                    <a:gs pos="100000">
                      <a:srgbClr val="1A1A1A"/>
                    </a:gs>
                  </a:gsLst>
                  <a:lin ang="5400000" scaled="0"/>
                </a:gradFill>
                <a:latin typeface="Segoe UI"/>
              </a:rPr>
              <a:t>w. </a:t>
            </a:r>
            <a:r>
              <a:rPr lang="en-US" sz="800" kern="0" dirty="0">
                <a:solidFill>
                  <a:srgbClr val="FF0000"/>
                </a:solidFill>
                <a:latin typeface="Segoe UI"/>
              </a:rPr>
              <a:t>Custom Translator</a:t>
            </a:r>
          </a:p>
        </p:txBody>
      </p:sp>
      <p:sp>
        <p:nvSpPr>
          <p:cNvPr id="84" name="Rectangle 83">
            <a:extLst>
              <a:ext uri="{FF2B5EF4-FFF2-40B4-BE49-F238E27FC236}">
                <a16:creationId xmlns:a16="http://schemas.microsoft.com/office/drawing/2014/main" id="{A6ECC83B-95EB-462C-9D52-6562B10749D5}"/>
              </a:ext>
            </a:extLst>
          </p:cNvPr>
          <p:cNvSpPr/>
          <p:nvPr/>
        </p:nvSpPr>
        <p:spPr bwMode="auto">
          <a:xfrm>
            <a:off x="8303944" y="3844811"/>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kern="0" dirty="0">
                <a:gradFill>
                  <a:gsLst>
                    <a:gs pos="1250">
                      <a:srgbClr val="1A1A1A"/>
                    </a:gs>
                    <a:gs pos="100000">
                      <a:srgbClr val="1A1A1A"/>
                    </a:gs>
                  </a:gsLst>
                  <a:lin ang="5400000" scaled="0"/>
                </a:gradFill>
                <a:latin typeface="Segoe UI"/>
              </a:rPr>
              <a:t>Web Search</a:t>
            </a:r>
          </a:p>
        </p:txBody>
      </p:sp>
      <p:sp>
        <p:nvSpPr>
          <p:cNvPr id="86" name="Rectangle 85">
            <a:extLst>
              <a:ext uri="{FF2B5EF4-FFF2-40B4-BE49-F238E27FC236}">
                <a16:creationId xmlns:a16="http://schemas.microsoft.com/office/drawing/2014/main" id="{B7DE40E1-0CC7-489C-B462-48E192AFCCAC}"/>
              </a:ext>
            </a:extLst>
          </p:cNvPr>
          <p:cNvSpPr/>
          <p:nvPr/>
        </p:nvSpPr>
        <p:spPr bwMode="auto">
          <a:xfrm>
            <a:off x="8303944" y="4202177"/>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kern="0" dirty="0">
                <a:gradFill>
                  <a:gsLst>
                    <a:gs pos="1250">
                      <a:srgbClr val="1A1A1A"/>
                    </a:gs>
                    <a:gs pos="100000">
                      <a:srgbClr val="1A1A1A"/>
                    </a:gs>
                  </a:gsLst>
                  <a:lin ang="5400000" scaled="0"/>
                </a:gradFill>
                <a:latin typeface="Segoe UI"/>
              </a:rPr>
              <a:t>Image Search</a:t>
            </a:r>
          </a:p>
        </p:txBody>
      </p:sp>
      <p:sp>
        <p:nvSpPr>
          <p:cNvPr id="87" name="Rectangle 86">
            <a:extLst>
              <a:ext uri="{FF2B5EF4-FFF2-40B4-BE49-F238E27FC236}">
                <a16:creationId xmlns:a16="http://schemas.microsoft.com/office/drawing/2014/main" id="{4D3797F0-B0A4-461A-90EC-D330A94E988A}"/>
              </a:ext>
            </a:extLst>
          </p:cNvPr>
          <p:cNvSpPr/>
          <p:nvPr/>
        </p:nvSpPr>
        <p:spPr bwMode="auto">
          <a:xfrm>
            <a:off x="8303944" y="4559543"/>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kern="0" dirty="0">
                <a:gradFill>
                  <a:gsLst>
                    <a:gs pos="1250">
                      <a:srgbClr val="1A1A1A"/>
                    </a:gs>
                    <a:gs pos="100000">
                      <a:srgbClr val="1A1A1A"/>
                    </a:gs>
                  </a:gsLst>
                  <a:lin ang="5400000" scaled="0"/>
                </a:gradFill>
                <a:latin typeface="Segoe UI"/>
              </a:rPr>
              <a:t>News Search</a:t>
            </a:r>
          </a:p>
        </p:txBody>
      </p:sp>
      <p:sp>
        <p:nvSpPr>
          <p:cNvPr id="88" name="Rectangle 87">
            <a:extLst>
              <a:ext uri="{FF2B5EF4-FFF2-40B4-BE49-F238E27FC236}">
                <a16:creationId xmlns:a16="http://schemas.microsoft.com/office/drawing/2014/main" id="{28EDD47C-4873-469A-8EAA-72CA50BA4780}"/>
              </a:ext>
            </a:extLst>
          </p:cNvPr>
          <p:cNvSpPr/>
          <p:nvPr/>
        </p:nvSpPr>
        <p:spPr bwMode="auto">
          <a:xfrm>
            <a:off x="8303944" y="4916909"/>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kern="0" dirty="0">
                <a:gradFill>
                  <a:gsLst>
                    <a:gs pos="1250">
                      <a:srgbClr val="1A1A1A"/>
                    </a:gs>
                    <a:gs pos="100000">
                      <a:srgbClr val="1A1A1A"/>
                    </a:gs>
                  </a:gsLst>
                  <a:lin ang="5400000" scaled="0"/>
                </a:gradFill>
                <a:latin typeface="Segoe UI"/>
              </a:rPr>
              <a:t>Video Search</a:t>
            </a:r>
            <a:endParaRPr lang="en-US" sz="1100" kern="0" dirty="0">
              <a:gradFill>
                <a:gsLst>
                  <a:gs pos="1250">
                    <a:srgbClr val="1A1A1A"/>
                  </a:gs>
                  <a:gs pos="100000">
                    <a:srgbClr val="1A1A1A"/>
                  </a:gs>
                </a:gsLst>
                <a:lin ang="5400000" scaled="0"/>
              </a:gradFill>
              <a:latin typeface="Segoe UI"/>
            </a:endParaRPr>
          </a:p>
        </p:txBody>
      </p:sp>
      <p:sp>
        <p:nvSpPr>
          <p:cNvPr id="65" name="Rectangle 64">
            <a:extLst>
              <a:ext uri="{FF2B5EF4-FFF2-40B4-BE49-F238E27FC236}">
                <a16:creationId xmlns:a16="http://schemas.microsoft.com/office/drawing/2014/main" id="{62A5EC76-7BEA-E54D-8632-AFA3FD934D49}"/>
              </a:ext>
            </a:extLst>
          </p:cNvPr>
          <p:cNvSpPr/>
          <p:nvPr/>
        </p:nvSpPr>
        <p:spPr bwMode="auto">
          <a:xfrm>
            <a:off x="4233369" y="427076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solidFill>
                  <a:srgbClr val="FF0000"/>
                </a:solidFill>
                <a:latin typeface="Segoe UI"/>
              </a:rPr>
              <a:t>Custom Vision</a:t>
            </a:r>
          </a:p>
        </p:txBody>
      </p:sp>
    </p:spTree>
    <p:extLst>
      <p:ext uri="{BB962C8B-B14F-4D97-AF65-F5344CB8AC3E}">
        <p14:creationId xmlns:p14="http://schemas.microsoft.com/office/powerpoint/2010/main" val="57886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0 -1.36178E-8 L 0.04672 -1.36178E-8 " pathEditMode="relative" rAng="0" ptsTypes="AA">
                                      <p:cBhvr>
                                        <p:cTn id="9" dur="750" spd="-100000" fill="hold"/>
                                        <p:tgtEl>
                                          <p:spTgt spid="3"/>
                                        </p:tgtEl>
                                        <p:attrNameLst>
                                          <p:attrName>ppt_x</p:attrName>
                                          <p:attrName>ppt_y</p:attrName>
                                        </p:attrNameLst>
                                      </p:cBhvr>
                                      <p:rCtr x="23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8B219-FD80-4535-B527-DB307F4CC7FA}"/>
              </a:ext>
            </a:extLst>
          </p:cNvPr>
          <p:cNvSpPr>
            <a:spLocks noGrp="1"/>
          </p:cNvSpPr>
          <p:nvPr>
            <p:ph type="title"/>
          </p:nvPr>
        </p:nvSpPr>
        <p:spPr/>
        <p:txBody>
          <a:bodyPr/>
          <a:lstStyle/>
          <a:p>
            <a:r>
              <a:rPr lang="en-US" dirty="0"/>
              <a:t>Learning Resource</a:t>
            </a:r>
          </a:p>
        </p:txBody>
      </p:sp>
      <p:sp>
        <p:nvSpPr>
          <p:cNvPr id="3" name="Rectangle 2">
            <a:extLst>
              <a:ext uri="{FF2B5EF4-FFF2-40B4-BE49-F238E27FC236}">
                <a16:creationId xmlns:a16="http://schemas.microsoft.com/office/drawing/2014/main" id="{477E7722-CE0E-4A80-9AD0-877F72BC846E}"/>
              </a:ext>
            </a:extLst>
          </p:cNvPr>
          <p:cNvSpPr/>
          <p:nvPr/>
        </p:nvSpPr>
        <p:spPr>
          <a:xfrm>
            <a:off x="1980319" y="2474052"/>
            <a:ext cx="8152873" cy="830997"/>
          </a:xfrm>
          <a:prstGeom prst="rect">
            <a:avLst/>
          </a:prstGeom>
        </p:spPr>
        <p:txBody>
          <a:bodyPr wrap="none">
            <a:spAutoFit/>
          </a:bodyPr>
          <a:lstStyle/>
          <a:p>
            <a:r>
              <a:rPr lang="en-US" sz="4800" dirty="0">
                <a:solidFill>
                  <a:schemeClr val="accent1"/>
                </a:solidFill>
              </a:rPr>
              <a:t>https://aischool.microsoft.com/</a:t>
            </a:r>
          </a:p>
        </p:txBody>
      </p:sp>
    </p:spTree>
    <p:extLst>
      <p:ext uri="{BB962C8B-B14F-4D97-AF65-F5344CB8AC3E}">
        <p14:creationId xmlns:p14="http://schemas.microsoft.com/office/powerpoint/2010/main" val="5025850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dirty="0">
                <a:solidFill>
                  <a:srgbClr val="FFFFFF"/>
                </a:solidFill>
                <a:latin typeface="+mj-lt"/>
                <a:ea typeface="+mj-ea"/>
                <a:cs typeface="+mj-cs"/>
              </a:rPr>
              <a:t>Machine Learning</a:t>
            </a:r>
          </a:p>
        </p:txBody>
      </p:sp>
    </p:spTree>
    <p:extLst>
      <p:ext uri="{BB962C8B-B14F-4D97-AF65-F5344CB8AC3E}">
        <p14:creationId xmlns:p14="http://schemas.microsoft.com/office/powerpoint/2010/main" val="2066322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5638df5f63e5baf6c312c7c69bb4c589">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07402bae742402504d97e84147900e06"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8A0AEE-11F2-4BAC-AE6C-307066B75FDE}">
  <ds:schemaRefs>
    <ds:schemaRef ds:uri="http://schemas.microsoft.com/sharepoint/v3/contenttype/forms"/>
  </ds:schemaRefs>
</ds:datastoreItem>
</file>

<file path=customXml/itemProps2.xml><?xml version="1.0" encoding="utf-8"?>
<ds:datastoreItem xmlns:ds="http://schemas.openxmlformats.org/officeDocument/2006/customXml" ds:itemID="{2A1009F0-0822-4AFD-AA0F-A41DC4CB9195}">
  <ds:schemaRefs>
    <ds:schemaRef ds:uri="http://schemas.microsoft.com/office/2006/metadata/properties"/>
    <ds:schemaRef ds:uri="http://schemas.microsoft.com/office/infopath/2007/PartnerControls"/>
    <ds:schemaRef ds:uri="http://schemas.microsoft.com/sharepoint/v3"/>
    <ds:schemaRef ds:uri="3ae6f26d-9444-4782-a775-fd15bae28999"/>
  </ds:schemaRefs>
</ds:datastoreItem>
</file>

<file path=customXml/itemProps3.xml><?xml version="1.0" encoding="utf-8"?>
<ds:datastoreItem xmlns:ds="http://schemas.openxmlformats.org/officeDocument/2006/customXml" ds:itemID="{C56ED19F-DCEA-4598-823B-19BA14509B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491</TotalTime>
  <Words>2559</Words>
  <Application>Microsoft Office PowerPoint</Application>
  <PresentationFormat>Widescreen</PresentationFormat>
  <Paragraphs>380</Paragraphs>
  <Slides>25</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Calibri Light</vt:lpstr>
      <vt:lpstr>Segoe UI</vt:lpstr>
      <vt:lpstr>Segoe UI Light</vt:lpstr>
      <vt:lpstr>Segoe UI Semibold</vt:lpstr>
      <vt:lpstr>Segoe UI Semilight</vt:lpstr>
      <vt:lpstr>Wingdings</vt:lpstr>
      <vt:lpstr>Office Theme</vt:lpstr>
      <vt:lpstr>Machine Learning, Artificial Intelligence and Deep Learning for the Data Professional</vt:lpstr>
      <vt:lpstr>Data Science</vt:lpstr>
      <vt:lpstr>Data Science Described</vt:lpstr>
      <vt:lpstr>Progression</vt:lpstr>
      <vt:lpstr>Artificial Intelligence</vt:lpstr>
      <vt:lpstr>Artificial Intelligence</vt:lpstr>
      <vt:lpstr>Artificial Intelligence Uses and Implementation Families</vt:lpstr>
      <vt:lpstr>Learning Resource</vt:lpstr>
      <vt:lpstr>Machine Learning</vt:lpstr>
      <vt:lpstr>Machine Learning</vt:lpstr>
      <vt:lpstr>Machine Learning Simplified</vt:lpstr>
      <vt:lpstr>Machine Learning Uses and Algorithm Families</vt:lpstr>
      <vt:lpstr>Languages and Libraries</vt:lpstr>
      <vt:lpstr>Example Code</vt:lpstr>
      <vt:lpstr>Learning Resource</vt:lpstr>
      <vt:lpstr>Deep Learning</vt:lpstr>
      <vt:lpstr>Complex Predictions and Classifications</vt:lpstr>
      <vt:lpstr>Understanding Deep Learning  Learning through layers</vt:lpstr>
      <vt:lpstr>Learning Resource</vt:lpstr>
      <vt:lpstr>Platforms and Tools</vt:lpstr>
      <vt:lpstr>PowerPoint Presentation</vt:lpstr>
      <vt:lpstr>Platforms - ML/AI/DL on Azure</vt:lpstr>
      <vt:lpstr>Platforms – SQL Server</vt:lpstr>
      <vt:lpstr>Hybrid Modeling and Deployments Deploy and manage models on internal systems or intelligent cloud and edge </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Machine Learning with SQL Server</dc:title>
  <dc:creator>Buck Woody</dc:creator>
  <cp:lastModifiedBy>Buck Woody</cp:lastModifiedBy>
  <cp:revision>5</cp:revision>
  <dcterms:created xsi:type="dcterms:W3CDTF">2019-05-20T17:26:40Z</dcterms:created>
  <dcterms:modified xsi:type="dcterms:W3CDTF">2019-10-08T18:30:34Z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ies>
</file>